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customXml/itemProps8.xml" ContentType="application/vnd.openxmlformats-officedocument.customXmlProperties+xml"/>
  <Override PartName="/customXml/itemProps9.xml" ContentType="application/vnd.openxmlformats-officedocument.customXmlProperties+xml"/>
  <Override PartName="/customXml/itemProps10.xml" ContentType="application/vnd.openxmlformats-officedocument.customXmlProperties+xml"/>
  <Override PartName="/customXml/itemProps11.xml" ContentType="application/vnd.openxmlformats-officedocument.customXmlProperties+xml"/>
  <Override PartName="/customXml/itemProps12.xml" ContentType="application/vnd.openxmlformats-officedocument.customXmlProperties+xml"/>
  <Override PartName="/customXml/itemProps13.xml" ContentType="application/vnd.openxmlformats-officedocument.customXmlProperties+xml"/>
  <Override PartName="/customXml/itemProps14.xml" ContentType="application/vnd.openxmlformats-officedocument.customXmlProperties+xml"/>
  <Override PartName="/customXml/itemProps15.xml" ContentType="application/vnd.openxmlformats-officedocument.customXmlProperties+xml"/>
  <Override PartName="/customXml/itemProps16.xml" ContentType="application/vnd.openxmlformats-officedocument.customXmlProperties+xml"/>
  <Override PartName="/customXml/itemProps17.xml" ContentType="application/vnd.openxmlformats-officedocument.customXmlProperties+xml"/>
  <Override PartName="/customXml/itemProps18.xml" ContentType="application/vnd.openxmlformats-officedocument.customXmlProperties+xml"/>
  <Override PartName="/customXml/itemProps19.xml" ContentType="application/vnd.openxmlformats-officedocument.customXmlProperties+xml"/>
  <Override PartName="/customXml/itemProps20.xml" ContentType="application/vnd.openxmlformats-officedocument.customXmlProperties+xml"/>
  <Override PartName="/customXml/itemProps21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22"/>
    <p:sldMasterId id="2147483671" r:id="rId23"/>
    <p:sldMasterId id="2147483683" r:id="rId24"/>
  </p:sldMasterIdLst>
  <p:notesMasterIdLst>
    <p:notesMasterId r:id="rId74"/>
  </p:notesMasterIdLst>
  <p:sldIdLst>
    <p:sldId id="256" r:id="rId25"/>
    <p:sldId id="257" r:id="rId26"/>
    <p:sldId id="274" r:id="rId27"/>
    <p:sldId id="698" r:id="rId28"/>
    <p:sldId id="699" r:id="rId29"/>
    <p:sldId id="275" r:id="rId30"/>
    <p:sldId id="273" r:id="rId31"/>
    <p:sldId id="701" r:id="rId32"/>
    <p:sldId id="702" r:id="rId33"/>
    <p:sldId id="266" r:id="rId34"/>
    <p:sldId id="272" r:id="rId35"/>
    <p:sldId id="721" r:id="rId36"/>
    <p:sldId id="276" r:id="rId37"/>
    <p:sldId id="277" r:id="rId38"/>
    <p:sldId id="278" r:id="rId39"/>
    <p:sldId id="281" r:id="rId40"/>
    <p:sldId id="282" r:id="rId41"/>
    <p:sldId id="279" r:id="rId42"/>
    <p:sldId id="295" r:id="rId43"/>
    <p:sldId id="300" r:id="rId44"/>
    <p:sldId id="284" r:id="rId45"/>
    <p:sldId id="287" r:id="rId46"/>
    <p:sldId id="286" r:id="rId47"/>
    <p:sldId id="285" r:id="rId48"/>
    <p:sldId id="722" r:id="rId49"/>
    <p:sldId id="293" r:id="rId50"/>
    <p:sldId id="294" r:id="rId51"/>
    <p:sldId id="260" r:id="rId52"/>
    <p:sldId id="723" r:id="rId53"/>
    <p:sldId id="704" r:id="rId54"/>
    <p:sldId id="724" r:id="rId55"/>
    <p:sldId id="725" r:id="rId56"/>
    <p:sldId id="710" r:id="rId57"/>
    <p:sldId id="705" r:id="rId58"/>
    <p:sldId id="720" r:id="rId59"/>
    <p:sldId id="707" r:id="rId60"/>
    <p:sldId id="708" r:id="rId61"/>
    <p:sldId id="709" r:id="rId62"/>
    <p:sldId id="713" r:id="rId63"/>
    <p:sldId id="712" r:id="rId64"/>
    <p:sldId id="714" r:id="rId65"/>
    <p:sldId id="715" r:id="rId66"/>
    <p:sldId id="716" r:id="rId67"/>
    <p:sldId id="717" r:id="rId68"/>
    <p:sldId id="719" r:id="rId69"/>
    <p:sldId id="727" r:id="rId70"/>
    <p:sldId id="703" r:id="rId71"/>
    <p:sldId id="726" r:id="rId72"/>
    <p:sldId id="261" r:id="rId73"/>
  </p:sldIdLst>
  <p:sldSz cx="18288000" cy="10287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657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85607" autoAdjust="0"/>
  </p:normalViewPr>
  <p:slideViewPr>
    <p:cSldViewPr snapToGrid="0">
      <p:cViewPr varScale="1">
        <p:scale>
          <a:sx n="47" d="100"/>
          <a:sy n="47" d="100"/>
        </p:scale>
        <p:origin x="104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.xml"/><Relationship Id="rId21" Type="http://schemas.openxmlformats.org/officeDocument/2006/relationships/customXml" Target="../customXml/item21.xml"/><Relationship Id="rId42" Type="http://schemas.openxmlformats.org/officeDocument/2006/relationships/slide" Target="slides/slide18.xml"/><Relationship Id="rId47" Type="http://schemas.openxmlformats.org/officeDocument/2006/relationships/slide" Target="slides/slide23.xml"/><Relationship Id="rId63" Type="http://schemas.openxmlformats.org/officeDocument/2006/relationships/slide" Target="slides/slide39.xml"/><Relationship Id="rId68" Type="http://schemas.openxmlformats.org/officeDocument/2006/relationships/slide" Target="slides/slide44.xml"/><Relationship Id="rId16" Type="http://schemas.openxmlformats.org/officeDocument/2006/relationships/customXml" Target="../customXml/item16.xml"/><Relationship Id="rId11" Type="http://schemas.openxmlformats.org/officeDocument/2006/relationships/customXml" Target="../customXml/item11.xml"/><Relationship Id="rId24" Type="http://schemas.openxmlformats.org/officeDocument/2006/relationships/slideMaster" Target="slideMasters/slideMaster3.xml"/><Relationship Id="rId32" Type="http://schemas.openxmlformats.org/officeDocument/2006/relationships/slide" Target="slides/slide8.xml"/><Relationship Id="rId37" Type="http://schemas.openxmlformats.org/officeDocument/2006/relationships/slide" Target="slides/slide13.xml"/><Relationship Id="rId40" Type="http://schemas.openxmlformats.org/officeDocument/2006/relationships/slide" Target="slides/slide16.xml"/><Relationship Id="rId45" Type="http://schemas.openxmlformats.org/officeDocument/2006/relationships/slide" Target="slides/slide21.xml"/><Relationship Id="rId53" Type="http://schemas.openxmlformats.org/officeDocument/2006/relationships/slide" Target="slides/slide29.xml"/><Relationship Id="rId58" Type="http://schemas.openxmlformats.org/officeDocument/2006/relationships/slide" Target="slides/slide34.xml"/><Relationship Id="rId66" Type="http://schemas.openxmlformats.org/officeDocument/2006/relationships/slide" Target="slides/slide42.xml"/><Relationship Id="rId74" Type="http://schemas.openxmlformats.org/officeDocument/2006/relationships/notesMaster" Target="notesMasters/notesMaster1.xml"/><Relationship Id="rId5" Type="http://schemas.openxmlformats.org/officeDocument/2006/relationships/customXml" Target="../customXml/item5.xml"/><Relationship Id="rId61" Type="http://schemas.openxmlformats.org/officeDocument/2006/relationships/slide" Target="slides/slide37.xml"/><Relationship Id="rId19" Type="http://schemas.openxmlformats.org/officeDocument/2006/relationships/customXml" Target="../customXml/item19.xml"/><Relationship Id="rId14" Type="http://schemas.openxmlformats.org/officeDocument/2006/relationships/customXml" Target="../customXml/item14.xml"/><Relationship Id="rId22" Type="http://schemas.openxmlformats.org/officeDocument/2006/relationships/slideMaster" Target="slideMasters/slideMaster1.xml"/><Relationship Id="rId27" Type="http://schemas.openxmlformats.org/officeDocument/2006/relationships/slide" Target="slides/slide3.xml"/><Relationship Id="rId30" Type="http://schemas.openxmlformats.org/officeDocument/2006/relationships/slide" Target="slides/slide6.xml"/><Relationship Id="rId35" Type="http://schemas.openxmlformats.org/officeDocument/2006/relationships/slide" Target="slides/slide11.xml"/><Relationship Id="rId43" Type="http://schemas.openxmlformats.org/officeDocument/2006/relationships/slide" Target="slides/slide19.xml"/><Relationship Id="rId48" Type="http://schemas.openxmlformats.org/officeDocument/2006/relationships/slide" Target="slides/slide24.xml"/><Relationship Id="rId56" Type="http://schemas.openxmlformats.org/officeDocument/2006/relationships/slide" Target="slides/slide32.xml"/><Relationship Id="rId64" Type="http://schemas.openxmlformats.org/officeDocument/2006/relationships/slide" Target="slides/slide40.xml"/><Relationship Id="rId69" Type="http://schemas.openxmlformats.org/officeDocument/2006/relationships/slide" Target="slides/slide45.xml"/><Relationship Id="rId77" Type="http://schemas.openxmlformats.org/officeDocument/2006/relationships/theme" Target="theme/theme1.xml"/><Relationship Id="rId8" Type="http://schemas.openxmlformats.org/officeDocument/2006/relationships/customXml" Target="../customXml/item8.xml"/><Relationship Id="rId51" Type="http://schemas.openxmlformats.org/officeDocument/2006/relationships/slide" Target="slides/slide27.xml"/><Relationship Id="rId72" Type="http://schemas.openxmlformats.org/officeDocument/2006/relationships/slide" Target="slides/slide48.xml"/><Relationship Id="rId3" Type="http://schemas.openxmlformats.org/officeDocument/2006/relationships/customXml" Target="../customXml/item3.xml"/><Relationship Id="rId12" Type="http://schemas.openxmlformats.org/officeDocument/2006/relationships/customXml" Target="../customXml/item12.xml"/><Relationship Id="rId17" Type="http://schemas.openxmlformats.org/officeDocument/2006/relationships/customXml" Target="../customXml/item17.xml"/><Relationship Id="rId25" Type="http://schemas.openxmlformats.org/officeDocument/2006/relationships/slide" Target="slides/slide1.xml"/><Relationship Id="rId33" Type="http://schemas.openxmlformats.org/officeDocument/2006/relationships/slide" Target="slides/slide9.xml"/><Relationship Id="rId38" Type="http://schemas.openxmlformats.org/officeDocument/2006/relationships/slide" Target="slides/slide14.xml"/><Relationship Id="rId46" Type="http://schemas.openxmlformats.org/officeDocument/2006/relationships/slide" Target="slides/slide22.xml"/><Relationship Id="rId59" Type="http://schemas.openxmlformats.org/officeDocument/2006/relationships/slide" Target="slides/slide35.xml"/><Relationship Id="rId67" Type="http://schemas.openxmlformats.org/officeDocument/2006/relationships/slide" Target="slides/slide43.xml"/><Relationship Id="rId20" Type="http://schemas.openxmlformats.org/officeDocument/2006/relationships/customXml" Target="../customXml/item20.xml"/><Relationship Id="rId41" Type="http://schemas.openxmlformats.org/officeDocument/2006/relationships/slide" Target="slides/slide17.xml"/><Relationship Id="rId54" Type="http://schemas.openxmlformats.org/officeDocument/2006/relationships/slide" Target="slides/slide30.xml"/><Relationship Id="rId62" Type="http://schemas.openxmlformats.org/officeDocument/2006/relationships/slide" Target="slides/slide38.xml"/><Relationship Id="rId70" Type="http://schemas.openxmlformats.org/officeDocument/2006/relationships/slide" Target="slides/slide46.xml"/><Relationship Id="rId75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5" Type="http://schemas.openxmlformats.org/officeDocument/2006/relationships/customXml" Target="../customXml/item15.xml"/><Relationship Id="rId23" Type="http://schemas.openxmlformats.org/officeDocument/2006/relationships/slideMaster" Target="slideMasters/slideMaster2.xml"/><Relationship Id="rId28" Type="http://schemas.openxmlformats.org/officeDocument/2006/relationships/slide" Target="slides/slide4.xml"/><Relationship Id="rId36" Type="http://schemas.openxmlformats.org/officeDocument/2006/relationships/slide" Target="slides/slide12.xml"/><Relationship Id="rId49" Type="http://schemas.openxmlformats.org/officeDocument/2006/relationships/slide" Target="slides/slide25.xml"/><Relationship Id="rId57" Type="http://schemas.openxmlformats.org/officeDocument/2006/relationships/slide" Target="slides/slide33.xml"/><Relationship Id="rId10" Type="http://schemas.openxmlformats.org/officeDocument/2006/relationships/customXml" Target="../customXml/item10.xml"/><Relationship Id="rId31" Type="http://schemas.openxmlformats.org/officeDocument/2006/relationships/slide" Target="slides/slide7.xml"/><Relationship Id="rId44" Type="http://schemas.openxmlformats.org/officeDocument/2006/relationships/slide" Target="slides/slide20.xml"/><Relationship Id="rId52" Type="http://schemas.openxmlformats.org/officeDocument/2006/relationships/slide" Target="slides/slide28.xml"/><Relationship Id="rId60" Type="http://schemas.openxmlformats.org/officeDocument/2006/relationships/slide" Target="slides/slide36.xml"/><Relationship Id="rId65" Type="http://schemas.openxmlformats.org/officeDocument/2006/relationships/slide" Target="slides/slide41.xml"/><Relationship Id="rId73" Type="http://schemas.openxmlformats.org/officeDocument/2006/relationships/slide" Target="slides/slide49.xml"/><Relationship Id="rId78" Type="http://schemas.openxmlformats.org/officeDocument/2006/relationships/tableStyles" Target="tableStyles.xml"/><Relationship Id="rId4" Type="http://schemas.openxmlformats.org/officeDocument/2006/relationships/customXml" Target="../customXml/item4.xml"/><Relationship Id="rId9" Type="http://schemas.openxmlformats.org/officeDocument/2006/relationships/customXml" Target="../customXml/item9.xml"/><Relationship Id="rId13" Type="http://schemas.openxmlformats.org/officeDocument/2006/relationships/customXml" Target="../customXml/item13.xml"/><Relationship Id="rId18" Type="http://schemas.openxmlformats.org/officeDocument/2006/relationships/customXml" Target="../customXml/item18.xml"/><Relationship Id="rId39" Type="http://schemas.openxmlformats.org/officeDocument/2006/relationships/slide" Target="slides/slide15.xml"/><Relationship Id="rId34" Type="http://schemas.openxmlformats.org/officeDocument/2006/relationships/slide" Target="slides/slide10.xml"/><Relationship Id="rId50" Type="http://schemas.openxmlformats.org/officeDocument/2006/relationships/slide" Target="slides/slide26.xml"/><Relationship Id="rId55" Type="http://schemas.openxmlformats.org/officeDocument/2006/relationships/slide" Target="slides/slide31.xml"/><Relationship Id="rId76" Type="http://schemas.openxmlformats.org/officeDocument/2006/relationships/viewProps" Target="viewProps.xml"/><Relationship Id="rId7" Type="http://schemas.openxmlformats.org/officeDocument/2006/relationships/customXml" Target="../customXml/item7.xml"/><Relationship Id="rId71" Type="http://schemas.openxmlformats.org/officeDocument/2006/relationships/slide" Target="slides/slide47.xml"/><Relationship Id="rId2" Type="http://schemas.openxmlformats.org/officeDocument/2006/relationships/customXml" Target="../customXml/item2.xml"/><Relationship Id="rId29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80365E-CC8F-4803-824A-FC0685A1E80D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05A31D-79F8-4124-9EE2-C899CFC29D2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6304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>
            <a:extLst>
              <a:ext uri="{FF2B5EF4-FFF2-40B4-BE49-F238E27FC236}">
                <a16:creationId xmlns:a16="http://schemas.microsoft.com/office/drawing/2014/main" id="{9EE22B7B-9C39-47D8-A518-D8AB74E5C79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Notes Placeholder 2">
            <a:extLst>
              <a:ext uri="{FF2B5EF4-FFF2-40B4-BE49-F238E27FC236}">
                <a16:creationId xmlns:a16="http://schemas.microsoft.com/office/drawing/2014/main" id="{D8FD16EE-D70F-4A5A-956F-D4E5D79D254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4100" name="Slide Number Placeholder 3">
            <a:extLst>
              <a:ext uri="{FF2B5EF4-FFF2-40B4-BE49-F238E27FC236}">
                <a16:creationId xmlns:a16="http://schemas.microsoft.com/office/drawing/2014/main" id="{65BCA09D-160A-4558-937B-3A6D8150889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64D6820-0C3E-4894-89C3-7EE800CD1735}" type="slidenum">
              <a:rPr lang="en-US" altLang="en-US">
                <a:solidFill>
                  <a:schemeClr val="bg1"/>
                </a:solidFill>
              </a:rPr>
              <a:pPr>
                <a:spcBef>
                  <a:spcPct val="0"/>
                </a:spcBef>
              </a:pPr>
              <a:t>13</a:t>
            </a:fld>
            <a:endParaRPr lang="en-US" altLang="en-US">
              <a:solidFill>
                <a:schemeClr val="bg1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RT = re-implantation time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05A31D-79F8-4124-9EE2-C899CFC29D2A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4869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customXml" Target="../../customXml/item17.xml"/><Relationship Id="rId7" Type="http://schemas.openxmlformats.org/officeDocument/2006/relationships/image" Target="../media/image4.png"/><Relationship Id="rId2" Type="http://schemas.openxmlformats.org/officeDocument/2006/relationships/customXml" Target="../../customXml/item8.xml"/><Relationship Id="rId1" Type="http://schemas.openxmlformats.org/officeDocument/2006/relationships/customXml" Target="../../customXml/item10.xml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10" Type="http://schemas.openxmlformats.org/officeDocument/2006/relationships/image" Target="../media/image7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slideMaster" Target="../slideMasters/slideMaster1.xml"/><Relationship Id="rId1" Type="http://schemas.openxmlformats.org/officeDocument/2006/relationships/customXml" Target="../../customXml/item14.xml"/><Relationship Id="rId4" Type="http://schemas.openxmlformats.org/officeDocument/2006/relationships/image" Target="../media/image11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slideMaster" Target="../slideMasters/slideMaster1.xml"/><Relationship Id="rId1" Type="http://schemas.openxmlformats.org/officeDocument/2006/relationships/customXml" Target="../../customXml/item6.xml"/><Relationship Id="rId4" Type="http://schemas.openxmlformats.org/officeDocument/2006/relationships/image" Target="../media/image11.pn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customXml" Target="../../customXml/item15.xml"/><Relationship Id="rId7" Type="http://schemas.openxmlformats.org/officeDocument/2006/relationships/image" Target="../media/image15.png"/><Relationship Id="rId2" Type="http://schemas.openxmlformats.org/officeDocument/2006/relationships/customXml" Target="../../customXml/item4.xml"/><Relationship Id="rId1" Type="http://schemas.openxmlformats.org/officeDocument/2006/relationships/customXml" Target="../../customXml/item2.xml"/><Relationship Id="rId6" Type="http://schemas.openxmlformats.org/officeDocument/2006/relationships/image" Target="../media/image14.png"/><Relationship Id="rId5" Type="http://schemas.openxmlformats.org/officeDocument/2006/relationships/image" Target="../media/image13.jpg"/><Relationship Id="rId4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customXml" Target="../../customXml/item1.xml"/><Relationship Id="rId7" Type="http://schemas.openxmlformats.org/officeDocument/2006/relationships/image" Target="../media/image15.png"/><Relationship Id="rId2" Type="http://schemas.openxmlformats.org/officeDocument/2006/relationships/customXml" Target="../../customXml/item19.xml"/><Relationship Id="rId1" Type="http://schemas.openxmlformats.org/officeDocument/2006/relationships/customXml" Target="../../customXml/item13.xml"/><Relationship Id="rId6" Type="http://schemas.openxmlformats.org/officeDocument/2006/relationships/image" Target="../media/image14.png"/><Relationship Id="rId5" Type="http://schemas.openxmlformats.org/officeDocument/2006/relationships/image" Target="../media/image17.jpg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p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m 17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012508" y="4122782"/>
            <a:ext cx="13716000" cy="2407558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ts val="9200"/>
              </a:lnSpc>
              <a:defRPr sz="9200" cap="all" baseline="0">
                <a:solidFill>
                  <a:srgbClr val="23755A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r>
              <a:rPr lang="en-US" dirty="0" err="1"/>
              <a:t>Título</a:t>
            </a:r>
            <a:r>
              <a:rPr lang="en-US" dirty="0"/>
              <a:t> da palestra</a:t>
            </a:r>
            <a:br>
              <a:rPr lang="en-US" dirty="0"/>
            </a:br>
            <a:r>
              <a:rPr lang="en-US" dirty="0"/>
              <a:t>teste </a:t>
            </a:r>
            <a:r>
              <a:rPr lang="en-US" dirty="0" err="1"/>
              <a:t>preenchimento</a:t>
            </a:r>
            <a:endParaRPr lang="en-US" dirty="0"/>
          </a:p>
        </p:txBody>
      </p:sp>
      <p:pic>
        <p:nvPicPr>
          <p:cNvPr id="8" name="Imagem 7"/>
          <p:cNvPicPr>
            <a:picLocks noChangeAspect="1"/>
          </p:cNvPicPr>
          <p:nvPr userDrawn="1">
            <p:custDataLst>
              <p:custData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368" y="678647"/>
            <a:ext cx="8343712" cy="2135990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 userDrawn="1">
            <p:custDataLst>
              <p:custData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4676" y="9109915"/>
            <a:ext cx="1225590" cy="965152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 userDrawn="1">
            <p:custDataLst>
              <p:custData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17486" y="7124700"/>
            <a:ext cx="1006194" cy="1628776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92"/>
          <a:stretch/>
        </p:blipFill>
        <p:spPr>
          <a:xfrm>
            <a:off x="0" y="7562497"/>
            <a:ext cx="1350090" cy="445648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46"/>
          <a:stretch/>
        </p:blipFill>
        <p:spPr>
          <a:xfrm>
            <a:off x="0" y="8215620"/>
            <a:ext cx="1350090" cy="445405"/>
          </a:xfrm>
          <a:prstGeom prst="rect">
            <a:avLst/>
          </a:prstGeom>
        </p:spPr>
      </p:pic>
      <p:sp>
        <p:nvSpPr>
          <p:cNvPr id="16" name="Espaço Reservado para Texto 15"/>
          <p:cNvSpPr>
            <a:spLocks noGrp="1"/>
          </p:cNvSpPr>
          <p:nvPr>
            <p:ph type="body" sz="quarter" idx="10" hasCustomPrompt="1"/>
          </p:nvPr>
        </p:nvSpPr>
        <p:spPr>
          <a:xfrm>
            <a:off x="1454150" y="7499350"/>
            <a:ext cx="11461750" cy="5191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300" baseline="0">
                <a:solidFill>
                  <a:srgbClr val="4E5447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pPr lvl="0"/>
            <a:r>
              <a:rPr lang="pt-BR" dirty="0"/>
              <a:t>Nome</a:t>
            </a:r>
          </a:p>
        </p:txBody>
      </p:sp>
      <p:sp>
        <p:nvSpPr>
          <p:cNvPr id="17" name="Espaço Reservado para Texto 15"/>
          <p:cNvSpPr>
            <a:spLocks noGrp="1"/>
          </p:cNvSpPr>
          <p:nvPr>
            <p:ph type="body" sz="quarter" idx="11" hasCustomPrompt="1"/>
          </p:nvPr>
        </p:nvSpPr>
        <p:spPr>
          <a:xfrm>
            <a:off x="1463926" y="8141912"/>
            <a:ext cx="11461750" cy="5191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300" baseline="0">
                <a:solidFill>
                  <a:srgbClr val="4E5447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pPr lvl="0"/>
            <a:r>
              <a:rPr lang="pt-BR" dirty="0"/>
              <a:t>Instituição</a:t>
            </a:r>
          </a:p>
        </p:txBody>
      </p:sp>
    </p:spTree>
    <p:extLst>
      <p:ext uri="{BB962C8B-B14F-4D97-AF65-F5344CB8AC3E}">
        <p14:creationId xmlns:p14="http://schemas.microsoft.com/office/powerpoint/2010/main" val="11788704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3195639"/>
            <a:ext cx="15544800" cy="22050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</p:spPr>
        <p:txBody>
          <a:bodyPr/>
          <a:lstStyle>
            <a:lvl1pPr marL="0" indent="0" algn="ctr">
              <a:buNone/>
              <a:defRPr/>
            </a:lvl1pPr>
            <a:lvl2pPr marL="914400" indent="0" algn="ctr">
              <a:buNone/>
              <a:defRPr/>
            </a:lvl2pPr>
            <a:lvl3pPr marL="1828800" indent="0" algn="ctr">
              <a:buNone/>
              <a:defRPr/>
            </a:lvl3pPr>
            <a:lvl4pPr marL="2743200" indent="0" algn="ctr">
              <a:buNone/>
              <a:defRPr/>
            </a:lvl4pPr>
            <a:lvl5pPr marL="3657600" indent="0" algn="ctr">
              <a:buNone/>
              <a:defRPr/>
            </a:lvl5pPr>
            <a:lvl6pPr marL="4572000" indent="0" algn="ctr">
              <a:buNone/>
              <a:defRPr/>
            </a:lvl6pPr>
            <a:lvl7pPr marL="5486400" indent="0" algn="ctr">
              <a:buNone/>
              <a:defRPr/>
            </a:lvl7pPr>
            <a:lvl8pPr marL="6400800" indent="0" algn="ctr">
              <a:buNone/>
              <a:defRPr/>
            </a:lvl8pPr>
            <a:lvl9pPr marL="7315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328552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257492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26" y="6610352"/>
            <a:ext cx="15544800" cy="2043112"/>
          </a:xfrm>
        </p:spPr>
        <p:txBody>
          <a:bodyPr anchor="t"/>
          <a:lstStyle>
            <a:lvl1pPr algn="l">
              <a:defRPr sz="8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4626" y="4360070"/>
            <a:ext cx="15544800" cy="2250280"/>
          </a:xfrm>
        </p:spPr>
        <p:txBody>
          <a:bodyPr anchor="b"/>
          <a:lstStyle>
            <a:lvl1pPr marL="0" indent="0">
              <a:buNone/>
              <a:defRPr sz="4000"/>
            </a:lvl1pPr>
            <a:lvl2pPr marL="914400" indent="0">
              <a:buNone/>
              <a:defRPr sz="3600"/>
            </a:lvl2pPr>
            <a:lvl3pPr marL="1828800" indent="0">
              <a:buNone/>
              <a:defRPr sz="3200"/>
            </a:lvl3pPr>
            <a:lvl4pPr marL="2743200" indent="0">
              <a:buNone/>
              <a:defRPr sz="2800"/>
            </a:lvl4pPr>
            <a:lvl5pPr marL="3657600" indent="0">
              <a:buNone/>
              <a:defRPr sz="2800"/>
            </a:lvl5pPr>
            <a:lvl6pPr marL="4572000" indent="0">
              <a:buNone/>
              <a:defRPr sz="2800"/>
            </a:lvl6pPr>
            <a:lvl7pPr marL="5486400" indent="0">
              <a:buNone/>
              <a:defRPr sz="2800"/>
            </a:lvl7pPr>
            <a:lvl8pPr marL="6400800" indent="0">
              <a:buNone/>
              <a:defRPr sz="2800"/>
            </a:lvl8pPr>
            <a:lvl9pPr marL="7315200" indent="0">
              <a:buNone/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412027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400302"/>
            <a:ext cx="8077200" cy="6788944"/>
          </a:xfrm>
        </p:spPr>
        <p:txBody>
          <a:bodyPr/>
          <a:lstStyle>
            <a:lvl1pPr>
              <a:defRPr sz="5600"/>
            </a:lvl1pPr>
            <a:lvl2pPr>
              <a:defRPr sz="4800"/>
            </a:lvl2pPr>
            <a:lvl3pPr>
              <a:defRPr sz="4000"/>
            </a:lvl3pPr>
            <a:lvl4pPr>
              <a:defRPr sz="3600"/>
            </a:lvl4pPr>
            <a:lvl5pPr>
              <a:defRPr sz="36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96400" y="2400302"/>
            <a:ext cx="8077200" cy="6788944"/>
          </a:xfrm>
        </p:spPr>
        <p:txBody>
          <a:bodyPr/>
          <a:lstStyle>
            <a:lvl1pPr>
              <a:defRPr sz="5600"/>
            </a:lvl1pPr>
            <a:lvl2pPr>
              <a:defRPr sz="4800"/>
            </a:lvl2pPr>
            <a:lvl3pPr>
              <a:defRPr sz="4000"/>
            </a:lvl3pPr>
            <a:lvl4pPr>
              <a:defRPr sz="3600"/>
            </a:lvl4pPr>
            <a:lvl5pPr>
              <a:defRPr sz="36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619710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11958"/>
            <a:ext cx="16459200" cy="17145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302670"/>
            <a:ext cx="8080376" cy="95964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0" y="3262312"/>
            <a:ext cx="8080376" cy="5926932"/>
          </a:xfrm>
        </p:spPr>
        <p:txBody>
          <a:bodyPr/>
          <a:lstStyle>
            <a:lvl1pPr>
              <a:defRPr sz="4800"/>
            </a:lvl1pPr>
            <a:lvl2pPr>
              <a:defRPr sz="40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90053" y="2302670"/>
            <a:ext cx="8083550" cy="95964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90053" y="3262312"/>
            <a:ext cx="8083550" cy="5926932"/>
          </a:xfrm>
        </p:spPr>
        <p:txBody>
          <a:bodyPr/>
          <a:lstStyle>
            <a:lvl1pPr>
              <a:defRPr sz="4800"/>
            </a:lvl1pPr>
            <a:lvl2pPr>
              <a:defRPr sz="40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227854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670297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35075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3" y="409574"/>
            <a:ext cx="6016626" cy="1743076"/>
          </a:xfrm>
        </p:spPr>
        <p:txBody>
          <a:bodyPr anchor="b"/>
          <a:lstStyle>
            <a:lvl1pPr algn="l">
              <a:defRPr sz="4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50100" y="409577"/>
            <a:ext cx="10223500" cy="8779670"/>
          </a:xfrm>
        </p:spPr>
        <p:txBody>
          <a:bodyPr/>
          <a:lstStyle>
            <a:lvl1pPr>
              <a:defRPr sz="6400"/>
            </a:lvl1pPr>
            <a:lvl2pPr>
              <a:defRPr sz="5600"/>
            </a:lvl2pPr>
            <a:lvl3pPr>
              <a:defRPr sz="48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3" y="2152653"/>
            <a:ext cx="6016626" cy="7036594"/>
          </a:xfrm>
        </p:spPr>
        <p:txBody>
          <a:bodyPr/>
          <a:lstStyle>
            <a:lvl1pPr marL="0" indent="0">
              <a:buNone/>
              <a:defRPr sz="2800"/>
            </a:lvl1pPr>
            <a:lvl2pPr marL="914400" indent="0">
              <a:buNone/>
              <a:defRPr sz="2400"/>
            </a:lvl2pPr>
            <a:lvl3pPr marL="1828800" indent="0">
              <a:buNone/>
              <a:defRPr sz="2000"/>
            </a:lvl3pPr>
            <a:lvl4pPr marL="2743200" indent="0">
              <a:buNone/>
              <a:defRPr sz="1800"/>
            </a:lvl4pPr>
            <a:lvl5pPr marL="3657600" indent="0">
              <a:buNone/>
              <a:defRPr sz="1800"/>
            </a:lvl5pPr>
            <a:lvl6pPr marL="4572000" indent="0">
              <a:buNone/>
              <a:defRPr sz="1800"/>
            </a:lvl6pPr>
            <a:lvl7pPr marL="5486400" indent="0">
              <a:buNone/>
              <a:defRPr sz="1800"/>
            </a:lvl7pPr>
            <a:lvl8pPr marL="6400800" indent="0">
              <a:buNone/>
              <a:defRPr sz="1800"/>
            </a:lvl8pPr>
            <a:lvl9pPr marL="7315200" indent="0">
              <a:buNone/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589293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4576" y="7200900"/>
            <a:ext cx="10972800" cy="850108"/>
          </a:xfrm>
        </p:spPr>
        <p:txBody>
          <a:bodyPr anchor="b"/>
          <a:lstStyle>
            <a:lvl1pPr algn="l">
              <a:defRPr sz="4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584576" y="919162"/>
            <a:ext cx="10972800" cy="6172200"/>
          </a:xfrm>
        </p:spPr>
        <p:txBody>
          <a:bodyPr/>
          <a:lstStyle>
            <a:lvl1pPr marL="0" indent="0">
              <a:buNone/>
              <a:defRPr sz="6400"/>
            </a:lvl1pPr>
            <a:lvl2pPr marL="914400" indent="0">
              <a:buNone/>
              <a:defRPr sz="5600"/>
            </a:lvl2pPr>
            <a:lvl3pPr marL="1828800" indent="0">
              <a:buNone/>
              <a:defRPr sz="4800"/>
            </a:lvl3pPr>
            <a:lvl4pPr marL="2743200" indent="0">
              <a:buNone/>
              <a:defRPr sz="4000"/>
            </a:lvl4pPr>
            <a:lvl5pPr marL="3657600" indent="0">
              <a:buNone/>
              <a:defRPr sz="4000"/>
            </a:lvl5pPr>
            <a:lvl6pPr marL="4572000" indent="0">
              <a:buNone/>
              <a:defRPr sz="4000"/>
            </a:lvl6pPr>
            <a:lvl7pPr marL="5486400" indent="0">
              <a:buNone/>
              <a:defRPr sz="4000"/>
            </a:lvl7pPr>
            <a:lvl8pPr marL="6400800" indent="0">
              <a:buNone/>
              <a:defRPr sz="4000"/>
            </a:lvl8pPr>
            <a:lvl9pPr marL="7315200" indent="0">
              <a:buNone/>
              <a:defRPr sz="4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84576" y="8051007"/>
            <a:ext cx="10972800" cy="1207294"/>
          </a:xfrm>
        </p:spPr>
        <p:txBody>
          <a:bodyPr/>
          <a:lstStyle>
            <a:lvl1pPr marL="0" indent="0">
              <a:buNone/>
              <a:defRPr sz="2800"/>
            </a:lvl1pPr>
            <a:lvl2pPr marL="914400" indent="0">
              <a:buNone/>
              <a:defRPr sz="2400"/>
            </a:lvl2pPr>
            <a:lvl3pPr marL="1828800" indent="0">
              <a:buNone/>
              <a:defRPr sz="2000"/>
            </a:lvl3pPr>
            <a:lvl4pPr marL="2743200" indent="0">
              <a:buNone/>
              <a:defRPr sz="1800"/>
            </a:lvl4pPr>
            <a:lvl5pPr marL="3657600" indent="0">
              <a:buNone/>
              <a:defRPr sz="1800"/>
            </a:lvl5pPr>
            <a:lvl6pPr marL="4572000" indent="0">
              <a:buNone/>
              <a:defRPr sz="1800"/>
            </a:lvl6pPr>
            <a:lvl7pPr marL="5486400" indent="0">
              <a:buNone/>
              <a:defRPr sz="1800"/>
            </a:lvl7pPr>
            <a:lvl8pPr marL="6400800" indent="0">
              <a:buNone/>
              <a:defRPr sz="1800"/>
            </a:lvl8pPr>
            <a:lvl9pPr marL="7315200" indent="0">
              <a:buNone/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73215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908765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ndo Az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0325" y="450437"/>
            <a:ext cx="16287350" cy="1216131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>
              <a:lnSpc>
                <a:spcPts val="9200"/>
              </a:lnSpc>
              <a:defRPr sz="6300" cap="none" baseline="0">
                <a:solidFill>
                  <a:schemeClr val="bg1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Espaço Reservado para Texto 5"/>
          <p:cNvSpPr>
            <a:spLocks noGrp="1"/>
          </p:cNvSpPr>
          <p:nvPr>
            <p:ph type="body" sz="quarter" idx="10"/>
          </p:nvPr>
        </p:nvSpPr>
        <p:spPr>
          <a:xfrm>
            <a:off x="1000125" y="3038167"/>
            <a:ext cx="16287750" cy="492626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6000"/>
              </a:lnSpc>
              <a:spcBef>
                <a:spcPts val="2400"/>
              </a:spcBef>
              <a:buNone/>
              <a:defRPr sz="5000">
                <a:solidFill>
                  <a:schemeClr val="bg1"/>
                </a:solidFill>
              </a:defRPr>
            </a:lvl1pPr>
            <a:lvl2pPr marL="685800" indent="0" algn="ctr">
              <a:buNone/>
              <a:defRPr>
                <a:solidFill>
                  <a:schemeClr val="bg1"/>
                </a:solidFill>
              </a:defRPr>
            </a:lvl2pPr>
            <a:lvl3pPr marL="1371600" indent="0" algn="ctr">
              <a:buNone/>
              <a:defRPr>
                <a:solidFill>
                  <a:schemeClr val="bg1"/>
                </a:solidFill>
              </a:defRPr>
            </a:lvl3pPr>
            <a:lvl4pPr marL="2057400" indent="0" algn="ctr">
              <a:buNone/>
              <a:defRPr>
                <a:solidFill>
                  <a:schemeClr val="bg1"/>
                </a:solidFill>
              </a:defRPr>
            </a:lvl4pPr>
            <a:lvl5pPr marL="2743200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6898905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716000" y="411958"/>
            <a:ext cx="4572000" cy="87772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411958"/>
            <a:ext cx="13411200" cy="87772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919284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3195639"/>
            <a:ext cx="15544800" cy="22050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572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6400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7315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3B9CF-6605-460B-ABEF-937D9B45702B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A9D37-BF12-4D53-882F-2B6660A2584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8101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3B9CF-6605-460B-ABEF-937D9B45702B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A9D37-BF12-4D53-882F-2B6660A2584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71815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26" y="6610352"/>
            <a:ext cx="15544800" cy="2043112"/>
          </a:xfrm>
        </p:spPr>
        <p:txBody>
          <a:bodyPr anchor="t"/>
          <a:lstStyle>
            <a:lvl1pPr algn="l">
              <a:defRPr sz="8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4626" y="4360070"/>
            <a:ext cx="15544800" cy="2250280"/>
          </a:xfrm>
        </p:spPr>
        <p:txBody>
          <a:bodyPr anchor="b"/>
          <a:lstStyle>
            <a:lvl1pPr marL="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1pPr>
            <a:lvl2pPr marL="9144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3B9CF-6605-460B-ABEF-937D9B45702B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A9D37-BF12-4D53-882F-2B6660A2584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34500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400302"/>
            <a:ext cx="8077200" cy="6788944"/>
          </a:xfrm>
        </p:spPr>
        <p:txBody>
          <a:bodyPr/>
          <a:lstStyle>
            <a:lvl1pPr>
              <a:defRPr sz="5600"/>
            </a:lvl1pPr>
            <a:lvl2pPr>
              <a:defRPr sz="4800"/>
            </a:lvl2pPr>
            <a:lvl3pPr>
              <a:defRPr sz="4000"/>
            </a:lvl3pPr>
            <a:lvl4pPr>
              <a:defRPr sz="3600"/>
            </a:lvl4pPr>
            <a:lvl5pPr>
              <a:defRPr sz="36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96400" y="2400302"/>
            <a:ext cx="8077200" cy="6788944"/>
          </a:xfrm>
        </p:spPr>
        <p:txBody>
          <a:bodyPr/>
          <a:lstStyle>
            <a:lvl1pPr>
              <a:defRPr sz="5600"/>
            </a:lvl1pPr>
            <a:lvl2pPr>
              <a:defRPr sz="4800"/>
            </a:lvl2pPr>
            <a:lvl3pPr>
              <a:defRPr sz="4000"/>
            </a:lvl3pPr>
            <a:lvl4pPr>
              <a:defRPr sz="3600"/>
            </a:lvl4pPr>
            <a:lvl5pPr>
              <a:defRPr sz="36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3B9CF-6605-460B-ABEF-937D9B45702B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A9D37-BF12-4D53-882F-2B6660A2584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95009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302670"/>
            <a:ext cx="8080376" cy="95964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0" y="3262312"/>
            <a:ext cx="8080376" cy="5926932"/>
          </a:xfrm>
        </p:spPr>
        <p:txBody>
          <a:bodyPr/>
          <a:lstStyle>
            <a:lvl1pPr>
              <a:defRPr sz="4800"/>
            </a:lvl1pPr>
            <a:lvl2pPr>
              <a:defRPr sz="40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90053" y="2302670"/>
            <a:ext cx="8083550" cy="95964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90053" y="3262312"/>
            <a:ext cx="8083550" cy="5926932"/>
          </a:xfrm>
        </p:spPr>
        <p:txBody>
          <a:bodyPr/>
          <a:lstStyle>
            <a:lvl1pPr>
              <a:defRPr sz="4800"/>
            </a:lvl1pPr>
            <a:lvl2pPr>
              <a:defRPr sz="40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3B9CF-6605-460B-ABEF-937D9B45702B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A9D37-BF12-4D53-882F-2B6660A2584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08653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3B9CF-6605-460B-ABEF-937D9B45702B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A9D37-BF12-4D53-882F-2B6660A2584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46826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3B9CF-6605-460B-ABEF-937D9B45702B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A9D37-BF12-4D53-882F-2B6660A2584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76411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3" y="409574"/>
            <a:ext cx="6016626" cy="1743076"/>
          </a:xfrm>
        </p:spPr>
        <p:txBody>
          <a:bodyPr anchor="b"/>
          <a:lstStyle>
            <a:lvl1pPr algn="l">
              <a:defRPr sz="4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50100" y="409577"/>
            <a:ext cx="10223500" cy="8779670"/>
          </a:xfrm>
        </p:spPr>
        <p:txBody>
          <a:bodyPr/>
          <a:lstStyle>
            <a:lvl1pPr>
              <a:defRPr sz="6400"/>
            </a:lvl1pPr>
            <a:lvl2pPr>
              <a:defRPr sz="5600"/>
            </a:lvl2pPr>
            <a:lvl3pPr>
              <a:defRPr sz="48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3" y="2152653"/>
            <a:ext cx="6016626" cy="7036594"/>
          </a:xfrm>
        </p:spPr>
        <p:txBody>
          <a:bodyPr/>
          <a:lstStyle>
            <a:lvl1pPr marL="0" indent="0">
              <a:buNone/>
              <a:defRPr sz="2800"/>
            </a:lvl1pPr>
            <a:lvl2pPr marL="914400" indent="0">
              <a:buNone/>
              <a:defRPr sz="2400"/>
            </a:lvl2pPr>
            <a:lvl3pPr marL="1828800" indent="0">
              <a:buNone/>
              <a:defRPr sz="2000"/>
            </a:lvl3pPr>
            <a:lvl4pPr marL="2743200" indent="0">
              <a:buNone/>
              <a:defRPr sz="1800"/>
            </a:lvl4pPr>
            <a:lvl5pPr marL="3657600" indent="0">
              <a:buNone/>
              <a:defRPr sz="1800"/>
            </a:lvl5pPr>
            <a:lvl6pPr marL="4572000" indent="0">
              <a:buNone/>
              <a:defRPr sz="1800"/>
            </a:lvl6pPr>
            <a:lvl7pPr marL="5486400" indent="0">
              <a:buNone/>
              <a:defRPr sz="1800"/>
            </a:lvl7pPr>
            <a:lvl8pPr marL="6400800" indent="0">
              <a:buNone/>
              <a:defRPr sz="1800"/>
            </a:lvl8pPr>
            <a:lvl9pPr marL="7315200" indent="0">
              <a:buNone/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3B9CF-6605-460B-ABEF-937D9B45702B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A9D37-BF12-4D53-882F-2B6660A2584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97517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4576" y="7200900"/>
            <a:ext cx="10972800" cy="850108"/>
          </a:xfrm>
        </p:spPr>
        <p:txBody>
          <a:bodyPr anchor="b"/>
          <a:lstStyle>
            <a:lvl1pPr algn="l">
              <a:defRPr sz="4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584576" y="919162"/>
            <a:ext cx="10972800" cy="6172200"/>
          </a:xfrm>
        </p:spPr>
        <p:txBody>
          <a:bodyPr/>
          <a:lstStyle>
            <a:lvl1pPr marL="0" indent="0">
              <a:buNone/>
              <a:defRPr sz="6400"/>
            </a:lvl1pPr>
            <a:lvl2pPr marL="914400" indent="0">
              <a:buNone/>
              <a:defRPr sz="5600"/>
            </a:lvl2pPr>
            <a:lvl3pPr marL="1828800" indent="0">
              <a:buNone/>
              <a:defRPr sz="4800"/>
            </a:lvl3pPr>
            <a:lvl4pPr marL="2743200" indent="0">
              <a:buNone/>
              <a:defRPr sz="4000"/>
            </a:lvl4pPr>
            <a:lvl5pPr marL="3657600" indent="0">
              <a:buNone/>
              <a:defRPr sz="4000"/>
            </a:lvl5pPr>
            <a:lvl6pPr marL="4572000" indent="0">
              <a:buNone/>
              <a:defRPr sz="4000"/>
            </a:lvl6pPr>
            <a:lvl7pPr marL="5486400" indent="0">
              <a:buNone/>
              <a:defRPr sz="4000"/>
            </a:lvl7pPr>
            <a:lvl8pPr marL="6400800" indent="0">
              <a:buNone/>
              <a:defRPr sz="4000"/>
            </a:lvl8pPr>
            <a:lvl9pPr marL="7315200" indent="0">
              <a:buNone/>
              <a:defRPr sz="4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84576" y="8051007"/>
            <a:ext cx="10972800" cy="1207294"/>
          </a:xfrm>
        </p:spPr>
        <p:txBody>
          <a:bodyPr/>
          <a:lstStyle>
            <a:lvl1pPr marL="0" indent="0">
              <a:buNone/>
              <a:defRPr sz="2800"/>
            </a:lvl1pPr>
            <a:lvl2pPr marL="914400" indent="0">
              <a:buNone/>
              <a:defRPr sz="2400"/>
            </a:lvl2pPr>
            <a:lvl3pPr marL="1828800" indent="0">
              <a:buNone/>
              <a:defRPr sz="2000"/>
            </a:lvl3pPr>
            <a:lvl4pPr marL="2743200" indent="0">
              <a:buNone/>
              <a:defRPr sz="1800"/>
            </a:lvl4pPr>
            <a:lvl5pPr marL="3657600" indent="0">
              <a:buNone/>
              <a:defRPr sz="1800"/>
            </a:lvl5pPr>
            <a:lvl6pPr marL="4572000" indent="0">
              <a:buNone/>
              <a:defRPr sz="1800"/>
            </a:lvl6pPr>
            <a:lvl7pPr marL="5486400" indent="0">
              <a:buNone/>
              <a:defRPr sz="1800"/>
            </a:lvl7pPr>
            <a:lvl8pPr marL="6400800" indent="0">
              <a:buNone/>
              <a:defRPr sz="1800"/>
            </a:lvl8pPr>
            <a:lvl9pPr marL="7315200" indent="0">
              <a:buNone/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3B9CF-6605-460B-ABEF-937D9B45702B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A9D37-BF12-4D53-882F-2B6660A2584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5062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ndo Ver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0325" y="450437"/>
            <a:ext cx="16287350" cy="1216131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>
              <a:lnSpc>
                <a:spcPts val="9200"/>
              </a:lnSpc>
              <a:defRPr sz="6300" cap="none" baseline="0">
                <a:solidFill>
                  <a:schemeClr val="bg1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Espaço Reservado para Texto 5"/>
          <p:cNvSpPr>
            <a:spLocks noGrp="1"/>
          </p:cNvSpPr>
          <p:nvPr>
            <p:ph type="body" sz="quarter" idx="10"/>
          </p:nvPr>
        </p:nvSpPr>
        <p:spPr>
          <a:xfrm>
            <a:off x="1000125" y="3038167"/>
            <a:ext cx="16287750" cy="492626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6000"/>
              </a:lnSpc>
              <a:spcBef>
                <a:spcPts val="2400"/>
              </a:spcBef>
              <a:buNone/>
              <a:defRPr sz="5000">
                <a:solidFill>
                  <a:schemeClr val="bg1"/>
                </a:solidFill>
              </a:defRPr>
            </a:lvl1pPr>
            <a:lvl2pPr marL="685800" indent="0" algn="ctr">
              <a:buNone/>
              <a:defRPr>
                <a:solidFill>
                  <a:schemeClr val="bg1"/>
                </a:solidFill>
              </a:defRPr>
            </a:lvl2pPr>
            <a:lvl3pPr marL="1371600" indent="0" algn="ctr">
              <a:buNone/>
              <a:defRPr>
                <a:solidFill>
                  <a:schemeClr val="bg1"/>
                </a:solidFill>
              </a:defRPr>
            </a:lvl3pPr>
            <a:lvl4pPr marL="2057400" indent="0" algn="ctr">
              <a:buNone/>
              <a:defRPr>
                <a:solidFill>
                  <a:schemeClr val="bg1"/>
                </a:solidFill>
              </a:defRPr>
            </a:lvl4pPr>
            <a:lvl5pPr marL="2743200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98988291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3B9CF-6605-460B-ABEF-937D9B45702B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A9D37-BF12-4D53-882F-2B6660A2584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95438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258800" y="411958"/>
            <a:ext cx="4114800" cy="87772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411958"/>
            <a:ext cx="12039600" cy="87772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3B9CF-6605-460B-ABEF-937D9B45702B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A9D37-BF12-4D53-882F-2B6660A2584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70722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6D26AC-FDF6-408A-AE7A-6C4A0A4C2F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914400"/>
            <a:ext cx="15392400" cy="17145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>
            <a:extLst>
              <a:ext uri="{FF2B5EF4-FFF2-40B4-BE49-F238E27FC236}">
                <a16:creationId xmlns:a16="http://schemas.microsoft.com/office/drawing/2014/main" id="{AB1861ED-F53B-4707-B249-5E51ED3BF5E8}"/>
              </a:ext>
            </a:extLst>
          </p:cNvPr>
          <p:cNvSpPr>
            <a:spLocks noGrp="1"/>
          </p:cNvSpPr>
          <p:nvPr>
            <p:ph type="chart" idx="1"/>
          </p:nvPr>
        </p:nvSpPr>
        <p:spPr>
          <a:xfrm>
            <a:off x="1524000" y="3543300"/>
            <a:ext cx="15544800" cy="5486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8698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úd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75186" y="524177"/>
            <a:ext cx="11665975" cy="1216131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ts val="9200"/>
              </a:lnSpc>
              <a:defRPr sz="7000" cap="none" baseline="0">
                <a:solidFill>
                  <a:srgbClr val="476559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r>
              <a:rPr lang="en-US" dirty="0" err="1"/>
              <a:t>Título</a:t>
            </a:r>
            <a:endParaRPr lang="en-US" dirty="0"/>
          </a:p>
        </p:txBody>
      </p:sp>
      <p:sp>
        <p:nvSpPr>
          <p:cNvPr id="6" name="Espaço Reservado para Texto 5"/>
          <p:cNvSpPr>
            <a:spLocks noGrp="1"/>
          </p:cNvSpPr>
          <p:nvPr>
            <p:ph type="body" sz="quarter" idx="10"/>
          </p:nvPr>
        </p:nvSpPr>
        <p:spPr>
          <a:xfrm>
            <a:off x="819150" y="2336038"/>
            <a:ext cx="16725900" cy="626549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3600"/>
              </a:lnSpc>
              <a:spcBef>
                <a:spcPts val="2400"/>
              </a:spcBef>
              <a:buNone/>
              <a:defRPr sz="3000">
                <a:solidFill>
                  <a:srgbClr val="565755"/>
                </a:solidFill>
              </a:defRPr>
            </a:lvl1pPr>
            <a:lvl2pPr marL="685800" indent="0" algn="ctr">
              <a:buNone/>
              <a:defRPr>
                <a:solidFill>
                  <a:schemeClr val="bg1"/>
                </a:solidFill>
              </a:defRPr>
            </a:lvl2pPr>
            <a:lvl3pPr marL="1371600" indent="0" algn="ctr">
              <a:buNone/>
              <a:defRPr>
                <a:solidFill>
                  <a:schemeClr val="bg1"/>
                </a:solidFill>
              </a:defRPr>
            </a:lvl3pPr>
            <a:lvl4pPr marL="2057400" indent="0" algn="ctr">
              <a:buNone/>
              <a:defRPr>
                <a:solidFill>
                  <a:schemeClr val="bg1"/>
                </a:solidFill>
              </a:defRPr>
            </a:lvl4pPr>
            <a:lvl5pPr marL="2743200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endParaRPr lang="pt-BR" dirty="0"/>
          </a:p>
        </p:txBody>
      </p:sp>
      <p:pic>
        <p:nvPicPr>
          <p:cNvPr id="7" name="Imagem 6"/>
          <p:cNvPicPr>
            <a:picLocks noChangeAspect="1"/>
          </p:cNvPicPr>
          <p:nvPr userDrawn="1">
            <p:custDataLst>
              <p:custData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5510" y="458039"/>
            <a:ext cx="4889463" cy="125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7363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úd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75186" y="524177"/>
            <a:ext cx="11665975" cy="1216131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ts val="9200"/>
              </a:lnSpc>
              <a:defRPr sz="7000" cap="none" baseline="0">
                <a:solidFill>
                  <a:srgbClr val="476559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r>
              <a:rPr lang="en-US" dirty="0" err="1"/>
              <a:t>Título</a:t>
            </a:r>
            <a:endParaRPr lang="en-US" dirty="0"/>
          </a:p>
        </p:txBody>
      </p:sp>
      <p:sp>
        <p:nvSpPr>
          <p:cNvPr id="6" name="Espaço Reservado para Texto 5"/>
          <p:cNvSpPr>
            <a:spLocks noGrp="1"/>
          </p:cNvSpPr>
          <p:nvPr>
            <p:ph type="body" sz="quarter" idx="10"/>
          </p:nvPr>
        </p:nvSpPr>
        <p:spPr>
          <a:xfrm>
            <a:off x="819150" y="2336038"/>
            <a:ext cx="16725900" cy="626549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3600"/>
              </a:lnSpc>
              <a:spcBef>
                <a:spcPts val="2400"/>
              </a:spcBef>
              <a:buNone/>
              <a:defRPr sz="3000">
                <a:solidFill>
                  <a:srgbClr val="565755"/>
                </a:solidFill>
              </a:defRPr>
            </a:lvl1pPr>
            <a:lvl2pPr marL="685800" indent="0" algn="ctr">
              <a:buNone/>
              <a:defRPr>
                <a:solidFill>
                  <a:schemeClr val="bg1"/>
                </a:solidFill>
              </a:defRPr>
            </a:lvl2pPr>
            <a:lvl3pPr marL="1371600" indent="0" algn="ctr">
              <a:buNone/>
              <a:defRPr>
                <a:solidFill>
                  <a:schemeClr val="bg1"/>
                </a:solidFill>
              </a:defRPr>
            </a:lvl3pPr>
            <a:lvl4pPr marL="2057400" indent="0" algn="ctr">
              <a:buNone/>
              <a:defRPr>
                <a:solidFill>
                  <a:schemeClr val="bg1"/>
                </a:solidFill>
              </a:defRPr>
            </a:lvl4pPr>
            <a:lvl5pPr marL="2743200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endParaRPr lang="pt-BR" dirty="0"/>
          </a:p>
        </p:txBody>
      </p:sp>
      <p:pic>
        <p:nvPicPr>
          <p:cNvPr id="7" name="Imagem 6"/>
          <p:cNvPicPr>
            <a:picLocks noChangeAspect="1"/>
          </p:cNvPicPr>
          <p:nvPr userDrawn="1">
            <p:custDataLst>
              <p:custData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5510" y="458039"/>
            <a:ext cx="4889463" cy="125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710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m Az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4922882"/>
            <a:ext cx="13716000" cy="1135018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>
              <a:lnSpc>
                <a:spcPts val="9200"/>
              </a:lnSpc>
              <a:defRPr sz="9400" cap="all" baseline="0">
                <a:solidFill>
                  <a:schemeClr val="bg1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endParaRPr lang="en-US" dirty="0"/>
          </a:p>
        </p:txBody>
      </p:sp>
      <p:pic>
        <p:nvPicPr>
          <p:cNvPr id="4" name="Imagem 3"/>
          <p:cNvPicPr>
            <a:picLocks noChangeAspect="1"/>
          </p:cNvPicPr>
          <p:nvPr userDrawn="1">
            <p:custDataLst>
              <p:custData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399" y="735710"/>
            <a:ext cx="9533203" cy="2510410"/>
          </a:xfrm>
          <a:prstGeom prst="rect">
            <a:avLst/>
          </a:prstGeom>
        </p:spPr>
      </p:pic>
      <p:grpSp>
        <p:nvGrpSpPr>
          <p:cNvPr id="19" name="Agrupar 18"/>
          <p:cNvGrpSpPr/>
          <p:nvPr userDrawn="1"/>
        </p:nvGrpSpPr>
        <p:grpSpPr>
          <a:xfrm>
            <a:off x="7343775" y="8902699"/>
            <a:ext cx="3600450" cy="1397000"/>
            <a:chOff x="7353300" y="8902699"/>
            <a:chExt cx="3600450" cy="1397000"/>
          </a:xfrm>
        </p:grpSpPr>
        <p:sp>
          <p:nvSpPr>
            <p:cNvPr id="7" name="Retângulo Arredondado 6"/>
            <p:cNvSpPr/>
            <p:nvPr userDrawn="1"/>
          </p:nvSpPr>
          <p:spPr>
            <a:xfrm>
              <a:off x="7353300" y="8902699"/>
              <a:ext cx="3600450" cy="1397000"/>
            </a:xfrm>
            <a:custGeom>
              <a:avLst/>
              <a:gdLst>
                <a:gd name="connsiteX0" fmla="*/ 0 w 3594100"/>
                <a:gd name="connsiteY0" fmla="*/ 305864 h 1835150"/>
                <a:gd name="connsiteX1" fmla="*/ 305864 w 3594100"/>
                <a:gd name="connsiteY1" fmla="*/ 0 h 1835150"/>
                <a:gd name="connsiteX2" fmla="*/ 3288236 w 3594100"/>
                <a:gd name="connsiteY2" fmla="*/ 0 h 1835150"/>
                <a:gd name="connsiteX3" fmla="*/ 3594100 w 3594100"/>
                <a:gd name="connsiteY3" fmla="*/ 305864 h 1835150"/>
                <a:gd name="connsiteX4" fmla="*/ 3594100 w 3594100"/>
                <a:gd name="connsiteY4" fmla="*/ 1529286 h 1835150"/>
                <a:gd name="connsiteX5" fmla="*/ 3288236 w 3594100"/>
                <a:gd name="connsiteY5" fmla="*/ 1835150 h 1835150"/>
                <a:gd name="connsiteX6" fmla="*/ 305864 w 3594100"/>
                <a:gd name="connsiteY6" fmla="*/ 1835150 h 1835150"/>
                <a:gd name="connsiteX7" fmla="*/ 0 w 3594100"/>
                <a:gd name="connsiteY7" fmla="*/ 1529286 h 1835150"/>
                <a:gd name="connsiteX8" fmla="*/ 0 w 3594100"/>
                <a:gd name="connsiteY8" fmla="*/ 305864 h 1835150"/>
                <a:gd name="connsiteX0" fmla="*/ 0 w 3594100"/>
                <a:gd name="connsiteY0" fmla="*/ 305864 h 1835150"/>
                <a:gd name="connsiteX1" fmla="*/ 305864 w 3594100"/>
                <a:gd name="connsiteY1" fmla="*/ 0 h 1835150"/>
                <a:gd name="connsiteX2" fmla="*/ 3288236 w 3594100"/>
                <a:gd name="connsiteY2" fmla="*/ 0 h 1835150"/>
                <a:gd name="connsiteX3" fmla="*/ 3594100 w 3594100"/>
                <a:gd name="connsiteY3" fmla="*/ 305864 h 1835150"/>
                <a:gd name="connsiteX4" fmla="*/ 3594100 w 3594100"/>
                <a:gd name="connsiteY4" fmla="*/ 1529286 h 1835150"/>
                <a:gd name="connsiteX5" fmla="*/ 3288236 w 3594100"/>
                <a:gd name="connsiteY5" fmla="*/ 1835150 h 1835150"/>
                <a:gd name="connsiteX6" fmla="*/ 0 w 3594100"/>
                <a:gd name="connsiteY6" fmla="*/ 1529286 h 1835150"/>
                <a:gd name="connsiteX7" fmla="*/ 0 w 3594100"/>
                <a:gd name="connsiteY7" fmla="*/ 305864 h 1835150"/>
                <a:gd name="connsiteX0" fmla="*/ 0 w 3594100"/>
                <a:gd name="connsiteY0" fmla="*/ 305864 h 1682214"/>
                <a:gd name="connsiteX1" fmla="*/ 305864 w 3594100"/>
                <a:gd name="connsiteY1" fmla="*/ 0 h 1682214"/>
                <a:gd name="connsiteX2" fmla="*/ 3288236 w 3594100"/>
                <a:gd name="connsiteY2" fmla="*/ 0 h 1682214"/>
                <a:gd name="connsiteX3" fmla="*/ 3594100 w 3594100"/>
                <a:gd name="connsiteY3" fmla="*/ 305864 h 1682214"/>
                <a:gd name="connsiteX4" fmla="*/ 3594100 w 3594100"/>
                <a:gd name="connsiteY4" fmla="*/ 1529286 h 1682214"/>
                <a:gd name="connsiteX5" fmla="*/ 0 w 3594100"/>
                <a:gd name="connsiteY5" fmla="*/ 1529286 h 1682214"/>
                <a:gd name="connsiteX6" fmla="*/ 0 w 3594100"/>
                <a:gd name="connsiteY6" fmla="*/ 305864 h 1682214"/>
                <a:gd name="connsiteX0" fmla="*/ 0 w 3594100"/>
                <a:gd name="connsiteY0" fmla="*/ 305864 h 1615968"/>
                <a:gd name="connsiteX1" fmla="*/ 305864 w 3594100"/>
                <a:gd name="connsiteY1" fmla="*/ 0 h 1615968"/>
                <a:gd name="connsiteX2" fmla="*/ 3288236 w 3594100"/>
                <a:gd name="connsiteY2" fmla="*/ 0 h 1615968"/>
                <a:gd name="connsiteX3" fmla="*/ 3594100 w 3594100"/>
                <a:gd name="connsiteY3" fmla="*/ 305864 h 1615968"/>
                <a:gd name="connsiteX4" fmla="*/ 3594100 w 3594100"/>
                <a:gd name="connsiteY4" fmla="*/ 1529286 h 1615968"/>
                <a:gd name="connsiteX5" fmla="*/ 0 w 3594100"/>
                <a:gd name="connsiteY5" fmla="*/ 1529286 h 1615968"/>
                <a:gd name="connsiteX6" fmla="*/ 0 w 3594100"/>
                <a:gd name="connsiteY6" fmla="*/ 305864 h 1615968"/>
                <a:gd name="connsiteX0" fmla="*/ 0 w 3594100"/>
                <a:gd name="connsiteY0" fmla="*/ 305864 h 1615968"/>
                <a:gd name="connsiteX1" fmla="*/ 305864 w 3594100"/>
                <a:gd name="connsiteY1" fmla="*/ 0 h 1615968"/>
                <a:gd name="connsiteX2" fmla="*/ 3288236 w 3594100"/>
                <a:gd name="connsiteY2" fmla="*/ 0 h 1615968"/>
                <a:gd name="connsiteX3" fmla="*/ 3594100 w 3594100"/>
                <a:gd name="connsiteY3" fmla="*/ 305864 h 1615968"/>
                <a:gd name="connsiteX4" fmla="*/ 3587750 w 3594100"/>
                <a:gd name="connsiteY4" fmla="*/ 1397000 h 1615968"/>
                <a:gd name="connsiteX5" fmla="*/ 3594100 w 3594100"/>
                <a:gd name="connsiteY5" fmla="*/ 1529286 h 1615968"/>
                <a:gd name="connsiteX6" fmla="*/ 0 w 3594100"/>
                <a:gd name="connsiteY6" fmla="*/ 1529286 h 1615968"/>
                <a:gd name="connsiteX7" fmla="*/ 0 w 3594100"/>
                <a:gd name="connsiteY7" fmla="*/ 305864 h 1615968"/>
                <a:gd name="connsiteX0" fmla="*/ 6350 w 3600450"/>
                <a:gd name="connsiteY0" fmla="*/ 305864 h 1615968"/>
                <a:gd name="connsiteX1" fmla="*/ 312214 w 3600450"/>
                <a:gd name="connsiteY1" fmla="*/ 0 h 1615968"/>
                <a:gd name="connsiteX2" fmla="*/ 3294586 w 3600450"/>
                <a:gd name="connsiteY2" fmla="*/ 0 h 1615968"/>
                <a:gd name="connsiteX3" fmla="*/ 3600450 w 3600450"/>
                <a:gd name="connsiteY3" fmla="*/ 305864 h 1615968"/>
                <a:gd name="connsiteX4" fmla="*/ 3594100 w 3600450"/>
                <a:gd name="connsiteY4" fmla="*/ 1397000 h 1615968"/>
                <a:gd name="connsiteX5" fmla="*/ 3600450 w 3600450"/>
                <a:gd name="connsiteY5" fmla="*/ 1529286 h 1615968"/>
                <a:gd name="connsiteX6" fmla="*/ 6350 w 3600450"/>
                <a:gd name="connsiteY6" fmla="*/ 1529286 h 1615968"/>
                <a:gd name="connsiteX7" fmla="*/ 0 w 3600450"/>
                <a:gd name="connsiteY7" fmla="*/ 1384300 h 1615968"/>
                <a:gd name="connsiteX8" fmla="*/ 6350 w 3600450"/>
                <a:gd name="connsiteY8" fmla="*/ 305864 h 1615968"/>
                <a:gd name="connsiteX0" fmla="*/ 6350 w 3600450"/>
                <a:gd name="connsiteY0" fmla="*/ 305864 h 1536255"/>
                <a:gd name="connsiteX1" fmla="*/ 312214 w 3600450"/>
                <a:gd name="connsiteY1" fmla="*/ 0 h 1536255"/>
                <a:gd name="connsiteX2" fmla="*/ 3294586 w 3600450"/>
                <a:gd name="connsiteY2" fmla="*/ 0 h 1536255"/>
                <a:gd name="connsiteX3" fmla="*/ 3600450 w 3600450"/>
                <a:gd name="connsiteY3" fmla="*/ 305864 h 1536255"/>
                <a:gd name="connsiteX4" fmla="*/ 3594100 w 3600450"/>
                <a:gd name="connsiteY4" fmla="*/ 1397000 h 1536255"/>
                <a:gd name="connsiteX5" fmla="*/ 3600450 w 3600450"/>
                <a:gd name="connsiteY5" fmla="*/ 1529286 h 1536255"/>
                <a:gd name="connsiteX6" fmla="*/ 0 w 3600450"/>
                <a:gd name="connsiteY6" fmla="*/ 1384300 h 1536255"/>
                <a:gd name="connsiteX7" fmla="*/ 6350 w 3600450"/>
                <a:gd name="connsiteY7" fmla="*/ 305864 h 1536255"/>
                <a:gd name="connsiteX0" fmla="*/ 6350 w 3600450"/>
                <a:gd name="connsiteY0" fmla="*/ 305864 h 1397000"/>
                <a:gd name="connsiteX1" fmla="*/ 312214 w 3600450"/>
                <a:gd name="connsiteY1" fmla="*/ 0 h 1397000"/>
                <a:gd name="connsiteX2" fmla="*/ 3294586 w 3600450"/>
                <a:gd name="connsiteY2" fmla="*/ 0 h 1397000"/>
                <a:gd name="connsiteX3" fmla="*/ 3600450 w 3600450"/>
                <a:gd name="connsiteY3" fmla="*/ 305864 h 1397000"/>
                <a:gd name="connsiteX4" fmla="*/ 3594100 w 3600450"/>
                <a:gd name="connsiteY4" fmla="*/ 1397000 h 1397000"/>
                <a:gd name="connsiteX5" fmla="*/ 0 w 3600450"/>
                <a:gd name="connsiteY5" fmla="*/ 1384300 h 1397000"/>
                <a:gd name="connsiteX6" fmla="*/ 6350 w 3600450"/>
                <a:gd name="connsiteY6" fmla="*/ 305864 h 139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600450" h="1397000">
                  <a:moveTo>
                    <a:pt x="6350" y="305864"/>
                  </a:moveTo>
                  <a:cubicBezTo>
                    <a:pt x="6350" y="136940"/>
                    <a:pt x="143290" y="0"/>
                    <a:pt x="312214" y="0"/>
                  </a:cubicBezTo>
                  <a:lnTo>
                    <a:pt x="3294586" y="0"/>
                  </a:lnTo>
                  <a:cubicBezTo>
                    <a:pt x="3463510" y="0"/>
                    <a:pt x="3600450" y="136940"/>
                    <a:pt x="3600450" y="305864"/>
                  </a:cubicBezTo>
                  <a:cubicBezTo>
                    <a:pt x="3598333" y="669576"/>
                    <a:pt x="3596217" y="1033288"/>
                    <a:pt x="3594100" y="1397000"/>
                  </a:cubicBezTo>
                  <a:lnTo>
                    <a:pt x="0" y="1384300"/>
                  </a:lnTo>
                  <a:cubicBezTo>
                    <a:pt x="2117" y="1024821"/>
                    <a:pt x="4233" y="665343"/>
                    <a:pt x="6350" y="30586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5" name="Imagem 4"/>
            <p:cNvPicPr>
              <a:picLocks noChangeAspect="1"/>
            </p:cNvPicPr>
            <p:nvPr userDrawn="1">
              <p:custDataLst>
                <p:custData r:id="rId2"/>
              </p:custDataLst>
            </p:nvPr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76921" y="9160670"/>
              <a:ext cx="1100605" cy="877045"/>
            </a:xfrm>
            <a:prstGeom prst="rect">
              <a:avLst/>
            </a:prstGeom>
          </p:spPr>
        </p:pic>
        <p:pic>
          <p:nvPicPr>
            <p:cNvPr id="6" name="Imagem 5"/>
            <p:cNvPicPr>
              <a:picLocks noChangeAspect="1"/>
            </p:cNvPicPr>
            <p:nvPr userDrawn="1">
              <p:custDataLst>
                <p:custData r:id="rId3"/>
              </p:custDataLst>
            </p:nvPr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69906" y="9286597"/>
              <a:ext cx="1421719" cy="6028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22445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m Ver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4922882"/>
            <a:ext cx="13716000" cy="1135018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>
              <a:lnSpc>
                <a:spcPts val="9200"/>
              </a:lnSpc>
              <a:defRPr sz="9400" cap="all" baseline="0">
                <a:solidFill>
                  <a:schemeClr val="bg1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endParaRPr lang="en-US" dirty="0"/>
          </a:p>
        </p:txBody>
      </p:sp>
      <p:pic>
        <p:nvPicPr>
          <p:cNvPr id="4" name="Imagem 3"/>
          <p:cNvPicPr>
            <a:picLocks noChangeAspect="1"/>
          </p:cNvPicPr>
          <p:nvPr userDrawn="1">
            <p:custDataLst>
              <p:custData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399" y="735710"/>
            <a:ext cx="9533203" cy="2510410"/>
          </a:xfrm>
          <a:prstGeom prst="rect">
            <a:avLst/>
          </a:prstGeom>
        </p:spPr>
      </p:pic>
      <p:grpSp>
        <p:nvGrpSpPr>
          <p:cNvPr id="19" name="Agrupar 18"/>
          <p:cNvGrpSpPr/>
          <p:nvPr userDrawn="1"/>
        </p:nvGrpSpPr>
        <p:grpSpPr>
          <a:xfrm>
            <a:off x="7343775" y="8902699"/>
            <a:ext cx="3600450" cy="1397000"/>
            <a:chOff x="7353300" y="8902699"/>
            <a:chExt cx="3600450" cy="1397000"/>
          </a:xfrm>
        </p:grpSpPr>
        <p:sp>
          <p:nvSpPr>
            <p:cNvPr id="7" name="Retângulo Arredondado 6"/>
            <p:cNvSpPr/>
            <p:nvPr userDrawn="1"/>
          </p:nvSpPr>
          <p:spPr>
            <a:xfrm>
              <a:off x="7353300" y="8902699"/>
              <a:ext cx="3600450" cy="1397000"/>
            </a:xfrm>
            <a:custGeom>
              <a:avLst/>
              <a:gdLst>
                <a:gd name="connsiteX0" fmla="*/ 0 w 3594100"/>
                <a:gd name="connsiteY0" fmla="*/ 305864 h 1835150"/>
                <a:gd name="connsiteX1" fmla="*/ 305864 w 3594100"/>
                <a:gd name="connsiteY1" fmla="*/ 0 h 1835150"/>
                <a:gd name="connsiteX2" fmla="*/ 3288236 w 3594100"/>
                <a:gd name="connsiteY2" fmla="*/ 0 h 1835150"/>
                <a:gd name="connsiteX3" fmla="*/ 3594100 w 3594100"/>
                <a:gd name="connsiteY3" fmla="*/ 305864 h 1835150"/>
                <a:gd name="connsiteX4" fmla="*/ 3594100 w 3594100"/>
                <a:gd name="connsiteY4" fmla="*/ 1529286 h 1835150"/>
                <a:gd name="connsiteX5" fmla="*/ 3288236 w 3594100"/>
                <a:gd name="connsiteY5" fmla="*/ 1835150 h 1835150"/>
                <a:gd name="connsiteX6" fmla="*/ 305864 w 3594100"/>
                <a:gd name="connsiteY6" fmla="*/ 1835150 h 1835150"/>
                <a:gd name="connsiteX7" fmla="*/ 0 w 3594100"/>
                <a:gd name="connsiteY7" fmla="*/ 1529286 h 1835150"/>
                <a:gd name="connsiteX8" fmla="*/ 0 w 3594100"/>
                <a:gd name="connsiteY8" fmla="*/ 305864 h 1835150"/>
                <a:gd name="connsiteX0" fmla="*/ 0 w 3594100"/>
                <a:gd name="connsiteY0" fmla="*/ 305864 h 1835150"/>
                <a:gd name="connsiteX1" fmla="*/ 305864 w 3594100"/>
                <a:gd name="connsiteY1" fmla="*/ 0 h 1835150"/>
                <a:gd name="connsiteX2" fmla="*/ 3288236 w 3594100"/>
                <a:gd name="connsiteY2" fmla="*/ 0 h 1835150"/>
                <a:gd name="connsiteX3" fmla="*/ 3594100 w 3594100"/>
                <a:gd name="connsiteY3" fmla="*/ 305864 h 1835150"/>
                <a:gd name="connsiteX4" fmla="*/ 3594100 w 3594100"/>
                <a:gd name="connsiteY4" fmla="*/ 1529286 h 1835150"/>
                <a:gd name="connsiteX5" fmla="*/ 3288236 w 3594100"/>
                <a:gd name="connsiteY5" fmla="*/ 1835150 h 1835150"/>
                <a:gd name="connsiteX6" fmla="*/ 0 w 3594100"/>
                <a:gd name="connsiteY6" fmla="*/ 1529286 h 1835150"/>
                <a:gd name="connsiteX7" fmla="*/ 0 w 3594100"/>
                <a:gd name="connsiteY7" fmla="*/ 305864 h 1835150"/>
                <a:gd name="connsiteX0" fmla="*/ 0 w 3594100"/>
                <a:gd name="connsiteY0" fmla="*/ 305864 h 1682214"/>
                <a:gd name="connsiteX1" fmla="*/ 305864 w 3594100"/>
                <a:gd name="connsiteY1" fmla="*/ 0 h 1682214"/>
                <a:gd name="connsiteX2" fmla="*/ 3288236 w 3594100"/>
                <a:gd name="connsiteY2" fmla="*/ 0 h 1682214"/>
                <a:gd name="connsiteX3" fmla="*/ 3594100 w 3594100"/>
                <a:gd name="connsiteY3" fmla="*/ 305864 h 1682214"/>
                <a:gd name="connsiteX4" fmla="*/ 3594100 w 3594100"/>
                <a:gd name="connsiteY4" fmla="*/ 1529286 h 1682214"/>
                <a:gd name="connsiteX5" fmla="*/ 0 w 3594100"/>
                <a:gd name="connsiteY5" fmla="*/ 1529286 h 1682214"/>
                <a:gd name="connsiteX6" fmla="*/ 0 w 3594100"/>
                <a:gd name="connsiteY6" fmla="*/ 305864 h 1682214"/>
                <a:gd name="connsiteX0" fmla="*/ 0 w 3594100"/>
                <a:gd name="connsiteY0" fmla="*/ 305864 h 1615968"/>
                <a:gd name="connsiteX1" fmla="*/ 305864 w 3594100"/>
                <a:gd name="connsiteY1" fmla="*/ 0 h 1615968"/>
                <a:gd name="connsiteX2" fmla="*/ 3288236 w 3594100"/>
                <a:gd name="connsiteY2" fmla="*/ 0 h 1615968"/>
                <a:gd name="connsiteX3" fmla="*/ 3594100 w 3594100"/>
                <a:gd name="connsiteY3" fmla="*/ 305864 h 1615968"/>
                <a:gd name="connsiteX4" fmla="*/ 3594100 w 3594100"/>
                <a:gd name="connsiteY4" fmla="*/ 1529286 h 1615968"/>
                <a:gd name="connsiteX5" fmla="*/ 0 w 3594100"/>
                <a:gd name="connsiteY5" fmla="*/ 1529286 h 1615968"/>
                <a:gd name="connsiteX6" fmla="*/ 0 w 3594100"/>
                <a:gd name="connsiteY6" fmla="*/ 305864 h 1615968"/>
                <a:gd name="connsiteX0" fmla="*/ 0 w 3594100"/>
                <a:gd name="connsiteY0" fmla="*/ 305864 h 1615968"/>
                <a:gd name="connsiteX1" fmla="*/ 305864 w 3594100"/>
                <a:gd name="connsiteY1" fmla="*/ 0 h 1615968"/>
                <a:gd name="connsiteX2" fmla="*/ 3288236 w 3594100"/>
                <a:gd name="connsiteY2" fmla="*/ 0 h 1615968"/>
                <a:gd name="connsiteX3" fmla="*/ 3594100 w 3594100"/>
                <a:gd name="connsiteY3" fmla="*/ 305864 h 1615968"/>
                <a:gd name="connsiteX4" fmla="*/ 3587750 w 3594100"/>
                <a:gd name="connsiteY4" fmla="*/ 1397000 h 1615968"/>
                <a:gd name="connsiteX5" fmla="*/ 3594100 w 3594100"/>
                <a:gd name="connsiteY5" fmla="*/ 1529286 h 1615968"/>
                <a:gd name="connsiteX6" fmla="*/ 0 w 3594100"/>
                <a:gd name="connsiteY6" fmla="*/ 1529286 h 1615968"/>
                <a:gd name="connsiteX7" fmla="*/ 0 w 3594100"/>
                <a:gd name="connsiteY7" fmla="*/ 305864 h 1615968"/>
                <a:gd name="connsiteX0" fmla="*/ 6350 w 3600450"/>
                <a:gd name="connsiteY0" fmla="*/ 305864 h 1615968"/>
                <a:gd name="connsiteX1" fmla="*/ 312214 w 3600450"/>
                <a:gd name="connsiteY1" fmla="*/ 0 h 1615968"/>
                <a:gd name="connsiteX2" fmla="*/ 3294586 w 3600450"/>
                <a:gd name="connsiteY2" fmla="*/ 0 h 1615968"/>
                <a:gd name="connsiteX3" fmla="*/ 3600450 w 3600450"/>
                <a:gd name="connsiteY3" fmla="*/ 305864 h 1615968"/>
                <a:gd name="connsiteX4" fmla="*/ 3594100 w 3600450"/>
                <a:gd name="connsiteY4" fmla="*/ 1397000 h 1615968"/>
                <a:gd name="connsiteX5" fmla="*/ 3600450 w 3600450"/>
                <a:gd name="connsiteY5" fmla="*/ 1529286 h 1615968"/>
                <a:gd name="connsiteX6" fmla="*/ 6350 w 3600450"/>
                <a:gd name="connsiteY6" fmla="*/ 1529286 h 1615968"/>
                <a:gd name="connsiteX7" fmla="*/ 0 w 3600450"/>
                <a:gd name="connsiteY7" fmla="*/ 1384300 h 1615968"/>
                <a:gd name="connsiteX8" fmla="*/ 6350 w 3600450"/>
                <a:gd name="connsiteY8" fmla="*/ 305864 h 1615968"/>
                <a:gd name="connsiteX0" fmla="*/ 6350 w 3600450"/>
                <a:gd name="connsiteY0" fmla="*/ 305864 h 1536255"/>
                <a:gd name="connsiteX1" fmla="*/ 312214 w 3600450"/>
                <a:gd name="connsiteY1" fmla="*/ 0 h 1536255"/>
                <a:gd name="connsiteX2" fmla="*/ 3294586 w 3600450"/>
                <a:gd name="connsiteY2" fmla="*/ 0 h 1536255"/>
                <a:gd name="connsiteX3" fmla="*/ 3600450 w 3600450"/>
                <a:gd name="connsiteY3" fmla="*/ 305864 h 1536255"/>
                <a:gd name="connsiteX4" fmla="*/ 3594100 w 3600450"/>
                <a:gd name="connsiteY4" fmla="*/ 1397000 h 1536255"/>
                <a:gd name="connsiteX5" fmla="*/ 3600450 w 3600450"/>
                <a:gd name="connsiteY5" fmla="*/ 1529286 h 1536255"/>
                <a:gd name="connsiteX6" fmla="*/ 0 w 3600450"/>
                <a:gd name="connsiteY6" fmla="*/ 1384300 h 1536255"/>
                <a:gd name="connsiteX7" fmla="*/ 6350 w 3600450"/>
                <a:gd name="connsiteY7" fmla="*/ 305864 h 1536255"/>
                <a:gd name="connsiteX0" fmla="*/ 6350 w 3600450"/>
                <a:gd name="connsiteY0" fmla="*/ 305864 h 1397000"/>
                <a:gd name="connsiteX1" fmla="*/ 312214 w 3600450"/>
                <a:gd name="connsiteY1" fmla="*/ 0 h 1397000"/>
                <a:gd name="connsiteX2" fmla="*/ 3294586 w 3600450"/>
                <a:gd name="connsiteY2" fmla="*/ 0 h 1397000"/>
                <a:gd name="connsiteX3" fmla="*/ 3600450 w 3600450"/>
                <a:gd name="connsiteY3" fmla="*/ 305864 h 1397000"/>
                <a:gd name="connsiteX4" fmla="*/ 3594100 w 3600450"/>
                <a:gd name="connsiteY4" fmla="*/ 1397000 h 1397000"/>
                <a:gd name="connsiteX5" fmla="*/ 0 w 3600450"/>
                <a:gd name="connsiteY5" fmla="*/ 1384300 h 1397000"/>
                <a:gd name="connsiteX6" fmla="*/ 6350 w 3600450"/>
                <a:gd name="connsiteY6" fmla="*/ 305864 h 139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600450" h="1397000">
                  <a:moveTo>
                    <a:pt x="6350" y="305864"/>
                  </a:moveTo>
                  <a:cubicBezTo>
                    <a:pt x="6350" y="136940"/>
                    <a:pt x="143290" y="0"/>
                    <a:pt x="312214" y="0"/>
                  </a:cubicBezTo>
                  <a:lnTo>
                    <a:pt x="3294586" y="0"/>
                  </a:lnTo>
                  <a:cubicBezTo>
                    <a:pt x="3463510" y="0"/>
                    <a:pt x="3600450" y="136940"/>
                    <a:pt x="3600450" y="305864"/>
                  </a:cubicBezTo>
                  <a:cubicBezTo>
                    <a:pt x="3598333" y="669576"/>
                    <a:pt x="3596217" y="1033288"/>
                    <a:pt x="3594100" y="1397000"/>
                  </a:cubicBezTo>
                  <a:lnTo>
                    <a:pt x="0" y="1384300"/>
                  </a:lnTo>
                  <a:cubicBezTo>
                    <a:pt x="2117" y="1024821"/>
                    <a:pt x="4233" y="665343"/>
                    <a:pt x="6350" y="30586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5" name="Imagem 4"/>
            <p:cNvPicPr>
              <a:picLocks noChangeAspect="1"/>
            </p:cNvPicPr>
            <p:nvPr userDrawn="1">
              <p:custDataLst>
                <p:custData r:id="rId2"/>
              </p:custDataLst>
            </p:nvPr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76921" y="9160670"/>
              <a:ext cx="1100605" cy="877045"/>
            </a:xfrm>
            <a:prstGeom prst="rect">
              <a:avLst/>
            </a:prstGeom>
          </p:spPr>
        </p:pic>
        <p:pic>
          <p:nvPicPr>
            <p:cNvPr id="6" name="Imagem 5"/>
            <p:cNvPicPr>
              <a:picLocks noChangeAspect="1"/>
            </p:cNvPicPr>
            <p:nvPr userDrawn="1">
              <p:custDataLst>
                <p:custData r:id="rId3"/>
              </p:custDataLst>
            </p:nvPr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69906" y="9286597"/>
              <a:ext cx="1421719" cy="6028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41350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2"/>
          <p:cNvSpPr>
            <a:spLocks noGrp="1"/>
          </p:cNvSpPr>
          <p:nvPr userDrawn="1">
            <p:ph idx="10"/>
          </p:nvPr>
        </p:nvSpPr>
        <p:spPr>
          <a:xfrm>
            <a:off x="714317" y="2730717"/>
            <a:ext cx="16859369" cy="6699063"/>
          </a:xfrm>
          <a:prstGeom prst="rect">
            <a:avLst/>
          </a:prstGeom>
        </p:spPr>
        <p:txBody>
          <a:bodyPr/>
          <a:lstStyle>
            <a:lvl1pPr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  <a:defRPr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pt-BR" dirty="0"/>
              <a:t>48719</a:t>
            </a:r>
          </a:p>
          <a:p>
            <a:r>
              <a:rPr lang="pt-BR" dirty="0"/>
              <a:t>6451867498</a:t>
            </a:r>
          </a:p>
        </p:txBody>
      </p:sp>
      <p:sp>
        <p:nvSpPr>
          <p:cNvPr id="5" name="Título 1"/>
          <p:cNvSpPr>
            <a:spLocks noGrp="1"/>
          </p:cNvSpPr>
          <p:nvPr userDrawn="1">
            <p:ph type="title"/>
          </p:nvPr>
        </p:nvSpPr>
        <p:spPr>
          <a:xfrm>
            <a:off x="935089" y="498984"/>
            <a:ext cx="13144592" cy="1728192"/>
          </a:xfrm>
          <a:prstGeom prst="rect">
            <a:avLst/>
          </a:prstGeom>
        </p:spPr>
        <p:txBody>
          <a:bodyPr/>
          <a:lstStyle>
            <a:lvl1pPr algn="l">
              <a:defRPr sz="5400" b="1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0159642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45985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91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70" r:id="rId9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B3B97032-BB88-40F4-858E-AA2B39CB9BB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0" y="412750"/>
            <a:ext cx="18288000" cy="171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F66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872ECCD9-0963-4AF8-8324-2F92A84599A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2400301"/>
            <a:ext cx="16459200" cy="6788150"/>
          </a:xfrm>
          <a:prstGeom prst="rect">
            <a:avLst/>
          </a:prstGeom>
          <a:noFill/>
          <a:ln w="12700">
            <a:solidFill>
              <a:srgbClr val="FF66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First level	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567002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8800" b="1">
          <a:solidFill>
            <a:srgbClr val="FFFF99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800" b="1">
          <a:solidFill>
            <a:srgbClr val="FFFF99"/>
          </a:solidFill>
          <a:latin typeface="Tahom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800" b="1">
          <a:solidFill>
            <a:srgbClr val="FFFF99"/>
          </a:solidFill>
          <a:latin typeface="Tahom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800" b="1">
          <a:solidFill>
            <a:srgbClr val="FFFF99"/>
          </a:solidFill>
          <a:latin typeface="Tahom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800" b="1">
          <a:solidFill>
            <a:srgbClr val="FFFF99"/>
          </a:solidFill>
          <a:latin typeface="Tahoma" pitchFamily="34" charset="0"/>
        </a:defRPr>
      </a:lvl5pPr>
      <a:lvl6pPr marL="914400" algn="ctr" rtl="0" fontAlgn="base">
        <a:spcBef>
          <a:spcPct val="0"/>
        </a:spcBef>
        <a:spcAft>
          <a:spcPct val="0"/>
        </a:spcAft>
        <a:defRPr sz="8800" b="1">
          <a:solidFill>
            <a:srgbClr val="FFFF99"/>
          </a:solidFill>
          <a:latin typeface="Tahoma" pitchFamily="34" charset="0"/>
        </a:defRPr>
      </a:lvl6pPr>
      <a:lvl7pPr marL="1828800" algn="ctr" rtl="0" fontAlgn="base">
        <a:spcBef>
          <a:spcPct val="0"/>
        </a:spcBef>
        <a:spcAft>
          <a:spcPct val="0"/>
        </a:spcAft>
        <a:defRPr sz="8800" b="1">
          <a:solidFill>
            <a:srgbClr val="FFFF99"/>
          </a:solidFill>
          <a:latin typeface="Tahoma" pitchFamily="34" charset="0"/>
        </a:defRPr>
      </a:lvl7pPr>
      <a:lvl8pPr marL="2743200" algn="ctr" rtl="0" fontAlgn="base">
        <a:spcBef>
          <a:spcPct val="0"/>
        </a:spcBef>
        <a:spcAft>
          <a:spcPct val="0"/>
        </a:spcAft>
        <a:defRPr sz="8800" b="1">
          <a:solidFill>
            <a:srgbClr val="FFFF99"/>
          </a:solidFill>
          <a:latin typeface="Tahoma" pitchFamily="34" charset="0"/>
        </a:defRPr>
      </a:lvl8pPr>
      <a:lvl9pPr marL="3657600" algn="ctr" rtl="0" fontAlgn="base">
        <a:spcBef>
          <a:spcPct val="0"/>
        </a:spcBef>
        <a:spcAft>
          <a:spcPct val="0"/>
        </a:spcAft>
        <a:defRPr sz="8800" b="1">
          <a:solidFill>
            <a:srgbClr val="FFFF99"/>
          </a:solidFill>
          <a:latin typeface="Tahoma" pitchFamily="34" charset="0"/>
        </a:defRPr>
      </a:lvl9pPr>
    </p:titleStyle>
    <p:bodyStyle>
      <a:lvl1pPr marL="1219200" indent="-1219200" algn="l" rtl="0" eaLnBrk="0" fontAlgn="base" hangingPunct="0">
        <a:spcBef>
          <a:spcPct val="20000"/>
        </a:spcBef>
        <a:spcAft>
          <a:spcPct val="0"/>
        </a:spcAft>
        <a:buClr>
          <a:srgbClr val="0000FF"/>
        </a:buClr>
        <a:buFont typeface="Arial" panose="020B0604020202020204" pitchFamily="34" charset="0"/>
        <a:buChar char="•"/>
        <a:defRPr sz="6400" b="1">
          <a:solidFill>
            <a:schemeClr val="bg1"/>
          </a:solidFill>
          <a:latin typeface="+mn-lt"/>
          <a:ea typeface="+mn-ea"/>
          <a:cs typeface="+mn-cs"/>
        </a:defRPr>
      </a:lvl1pPr>
      <a:lvl2pPr marL="1981200" indent="-1066800" algn="l" rtl="0" eaLnBrk="0" fontAlgn="base" hangingPunct="0">
        <a:spcBef>
          <a:spcPct val="20000"/>
        </a:spcBef>
        <a:spcAft>
          <a:spcPct val="0"/>
        </a:spcAft>
        <a:buClr>
          <a:srgbClr val="0000FF"/>
        </a:buClr>
        <a:buChar char="–"/>
        <a:defRPr sz="5600" b="1">
          <a:solidFill>
            <a:schemeClr val="bg1"/>
          </a:solidFill>
          <a:latin typeface="+mn-lt"/>
        </a:defRPr>
      </a:lvl2pPr>
      <a:lvl3pPr marL="2743200" indent="-914400" algn="l" rtl="0" eaLnBrk="0" fontAlgn="base" hangingPunct="0">
        <a:spcBef>
          <a:spcPct val="20000"/>
        </a:spcBef>
        <a:spcAft>
          <a:spcPct val="0"/>
        </a:spcAft>
        <a:buClr>
          <a:srgbClr val="0000FF"/>
        </a:buClr>
        <a:buChar char="•"/>
        <a:defRPr sz="4800" b="1">
          <a:solidFill>
            <a:schemeClr val="bg1"/>
          </a:solidFill>
          <a:latin typeface="+mn-lt"/>
        </a:defRPr>
      </a:lvl3pPr>
      <a:lvl4pPr marL="3505200" indent="-762000" algn="l" rtl="0" eaLnBrk="0" fontAlgn="base" hangingPunct="0">
        <a:spcBef>
          <a:spcPct val="20000"/>
        </a:spcBef>
        <a:spcAft>
          <a:spcPct val="0"/>
        </a:spcAft>
        <a:buClr>
          <a:srgbClr val="0000FF"/>
        </a:buClr>
        <a:buChar char="–"/>
        <a:defRPr sz="4000" b="1">
          <a:solidFill>
            <a:schemeClr val="bg1"/>
          </a:solidFill>
          <a:latin typeface="+mn-lt"/>
        </a:defRPr>
      </a:lvl4pPr>
      <a:lvl5pPr marL="4419600" indent="-762000" algn="l" rtl="0" eaLnBrk="0" fontAlgn="base" hangingPunct="0">
        <a:spcBef>
          <a:spcPct val="20000"/>
        </a:spcBef>
        <a:spcAft>
          <a:spcPct val="0"/>
        </a:spcAft>
        <a:buClr>
          <a:srgbClr val="0000FF"/>
        </a:buClr>
        <a:buChar char="»"/>
        <a:defRPr sz="4000" b="1">
          <a:solidFill>
            <a:schemeClr val="bg1"/>
          </a:solidFill>
          <a:latin typeface="+mn-lt"/>
        </a:defRPr>
      </a:lvl5pPr>
      <a:lvl6pPr marL="5334000" indent="-762000" algn="l" rtl="0" fontAlgn="base">
        <a:spcBef>
          <a:spcPct val="20000"/>
        </a:spcBef>
        <a:spcAft>
          <a:spcPct val="0"/>
        </a:spcAft>
        <a:buClr>
          <a:srgbClr val="0000FF"/>
        </a:buClr>
        <a:buChar char="»"/>
        <a:defRPr sz="4000" b="1">
          <a:solidFill>
            <a:schemeClr val="bg1"/>
          </a:solidFill>
          <a:latin typeface="+mn-lt"/>
        </a:defRPr>
      </a:lvl6pPr>
      <a:lvl7pPr marL="6248400" indent="-762000" algn="l" rtl="0" fontAlgn="base">
        <a:spcBef>
          <a:spcPct val="20000"/>
        </a:spcBef>
        <a:spcAft>
          <a:spcPct val="0"/>
        </a:spcAft>
        <a:buClr>
          <a:srgbClr val="0000FF"/>
        </a:buClr>
        <a:buChar char="»"/>
        <a:defRPr sz="4000" b="1">
          <a:solidFill>
            <a:schemeClr val="bg1"/>
          </a:solidFill>
          <a:latin typeface="+mn-lt"/>
        </a:defRPr>
      </a:lvl7pPr>
      <a:lvl8pPr marL="7162800" indent="-762000" algn="l" rtl="0" fontAlgn="base">
        <a:spcBef>
          <a:spcPct val="20000"/>
        </a:spcBef>
        <a:spcAft>
          <a:spcPct val="0"/>
        </a:spcAft>
        <a:buClr>
          <a:srgbClr val="0000FF"/>
        </a:buClr>
        <a:buChar char="»"/>
        <a:defRPr sz="4000" b="1">
          <a:solidFill>
            <a:schemeClr val="bg1"/>
          </a:solidFill>
          <a:latin typeface="+mn-lt"/>
        </a:defRPr>
      </a:lvl8pPr>
      <a:lvl9pPr marL="8077200" indent="-762000" algn="l" rtl="0" fontAlgn="base">
        <a:spcBef>
          <a:spcPct val="20000"/>
        </a:spcBef>
        <a:spcAft>
          <a:spcPct val="0"/>
        </a:spcAft>
        <a:buClr>
          <a:srgbClr val="0000FF"/>
        </a:buClr>
        <a:buChar char="»"/>
        <a:defRPr sz="4000" b="1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411958"/>
            <a:ext cx="16459200" cy="1714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400302"/>
            <a:ext cx="16459200" cy="67889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14400" y="9534526"/>
            <a:ext cx="4267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23B9CF-6605-460B-ABEF-937D9B45702B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48400" y="9534526"/>
            <a:ext cx="5791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106400" y="9534526"/>
            <a:ext cx="4267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5A9D37-BF12-4D53-882F-2B6660A2584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681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</p:sldLayoutIdLst>
  <p:txStyles>
    <p:titleStyle>
      <a:lvl1pPr algn="ctr" defTabSz="1828800" rtl="0" eaLnBrk="1" latinLnBrk="0" hangingPunct="1"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85800" indent="-685800" algn="l" defTabSz="1828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6400" kern="1200">
          <a:solidFill>
            <a:schemeClr val="tx1"/>
          </a:solidFill>
          <a:latin typeface="+mn-lt"/>
          <a:ea typeface="+mn-ea"/>
          <a:cs typeface="+mn-cs"/>
        </a:defRPr>
      </a:lvl1pPr>
      <a:lvl2pPr marL="1485900" indent="-571500" algn="l" defTabSz="1828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56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40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spcBef>
          <a:spcPct val="20000"/>
        </a:spcBef>
        <a:buFont typeface="Arial" panose="020B0604020202020204" pitchFamily="34" charset="0"/>
        <a:buChar char="»"/>
        <a:defRPr sz="40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customXml" Target="../../customXml/item16.xml"/><Relationship Id="rId1" Type="http://schemas.openxmlformats.org/officeDocument/2006/relationships/customXml" Target="../../customXml/item21.xml"/><Relationship Id="rId4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emf"/><Relationship Id="rId3" Type="http://schemas.openxmlformats.org/officeDocument/2006/relationships/image" Target="../media/image18.png"/><Relationship Id="rId7" Type="http://schemas.openxmlformats.org/officeDocument/2006/relationships/image" Target="../media/image37.emf"/><Relationship Id="rId2" Type="http://schemas.openxmlformats.org/officeDocument/2006/relationships/slideLayout" Target="../slideLayouts/slideLayout4.xml"/><Relationship Id="rId1" Type="http://schemas.openxmlformats.org/officeDocument/2006/relationships/customXml" Target="../../customXml/item20.xml"/><Relationship Id="rId6" Type="http://schemas.openxmlformats.org/officeDocument/2006/relationships/image" Target="../media/image36.emf"/><Relationship Id="rId5" Type="http://schemas.openxmlformats.org/officeDocument/2006/relationships/image" Target="../media/image35.emf"/><Relationship Id="rId4" Type="http://schemas.openxmlformats.org/officeDocument/2006/relationships/image" Target="../media/image34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1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4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customXml" Target="../../customXml/item1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4.emf"/><Relationship Id="rId4" Type="http://schemas.openxmlformats.org/officeDocument/2006/relationships/image" Target="../media/image56.em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slideLayout" Target="../slideLayouts/slideLayout5.xml"/><Relationship Id="rId1" Type="http://schemas.openxmlformats.org/officeDocument/2006/relationships/customXml" Target="../../customXml/item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3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6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7" Type="http://schemas.openxmlformats.org/officeDocument/2006/relationships/image" Target="../media/image66.emf"/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0.emf"/><Relationship Id="rId5" Type="http://schemas.openxmlformats.org/officeDocument/2006/relationships/image" Target="../media/image69.emf"/><Relationship Id="rId4" Type="http://schemas.openxmlformats.org/officeDocument/2006/relationships/image" Target="../media/image68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7" Type="http://schemas.openxmlformats.org/officeDocument/2006/relationships/image" Target="../media/image78.emf"/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7.emf"/><Relationship Id="rId5" Type="http://schemas.openxmlformats.org/officeDocument/2006/relationships/image" Target="../media/image76.emf"/><Relationship Id="rId4" Type="http://schemas.openxmlformats.org/officeDocument/2006/relationships/image" Target="../media/image75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emf"/><Relationship Id="rId2" Type="http://schemas.openxmlformats.org/officeDocument/2006/relationships/image" Target="../media/image79.em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1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emf"/><Relationship Id="rId2" Type="http://schemas.openxmlformats.org/officeDocument/2006/relationships/image" Target="../media/image82.em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4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emf"/><Relationship Id="rId2" Type="http://schemas.openxmlformats.org/officeDocument/2006/relationships/image" Target="../media/image82.em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7.emf"/><Relationship Id="rId5" Type="http://schemas.openxmlformats.org/officeDocument/2006/relationships/image" Target="../media/image86.emf"/><Relationship Id="rId4" Type="http://schemas.openxmlformats.org/officeDocument/2006/relationships/image" Target="../media/image85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emf"/><Relationship Id="rId2" Type="http://schemas.openxmlformats.org/officeDocument/2006/relationships/image" Target="../media/image88.emf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emf"/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0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2" Type="http://schemas.openxmlformats.org/officeDocument/2006/relationships/image" Target="../media/image93.emf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emf"/><Relationship Id="rId2" Type="http://schemas.openxmlformats.org/officeDocument/2006/relationships/image" Target="../media/image94.em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6.e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emf"/><Relationship Id="rId2" Type="http://schemas.openxmlformats.org/officeDocument/2006/relationships/image" Target="../media/image97.em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9.e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emf"/><Relationship Id="rId2" Type="http://schemas.openxmlformats.org/officeDocument/2006/relationships/image" Target="../media/image100.emf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emf"/><Relationship Id="rId2" Type="http://schemas.openxmlformats.org/officeDocument/2006/relationships/image" Target="../media/image101.emf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3.emf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8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emf"/><Relationship Id="rId2" Type="http://schemas.openxmlformats.org/officeDocument/2006/relationships/image" Target="../media/image105.emf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6.xml"/><Relationship Id="rId1" Type="http://schemas.openxmlformats.org/officeDocument/2006/relationships/customXml" Target="../../customXml/item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emf"/><Relationship Id="rId4" Type="http://schemas.openxmlformats.org/officeDocument/2006/relationships/image" Target="../media/image27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4.xml"/><Relationship Id="rId1" Type="http://schemas.openxmlformats.org/officeDocument/2006/relationships/customXml" Target="../../customXml/item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012508" y="4573044"/>
            <a:ext cx="14682604" cy="1525982"/>
          </a:xfrm>
        </p:spPr>
        <p:txBody>
          <a:bodyPr/>
          <a:lstStyle/>
          <a:p>
            <a:r>
              <a:rPr lang="pt-BR" sz="6000" dirty="0"/>
              <a:t>Perfusão para transplantes de fígado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John Hart, MD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dirty="0"/>
              <a:t>Universidade de Chicago, EUA</a:t>
            </a:r>
          </a:p>
        </p:txBody>
      </p:sp>
      <p:pic>
        <p:nvPicPr>
          <p:cNvPr id="5" name="Imagem 4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508" y="3417932"/>
            <a:ext cx="3521392" cy="325729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>
            <p:custDataLst>
              <p:custData r:id="rId2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012508" y="6689115"/>
            <a:ext cx="3521392" cy="325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6348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Slide </a:t>
            </a:r>
            <a:r>
              <a:rPr lang="pt-BR" dirty="0" err="1"/>
              <a:t>Title</a:t>
            </a:r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75186" y="1631188"/>
            <a:ext cx="3234724" cy="299212"/>
          </a:xfrm>
          <a:prstGeom prst="rect">
            <a:avLst/>
          </a:prstGeom>
        </p:spPr>
      </p:pic>
      <p:sp>
        <p:nvSpPr>
          <p:cNvPr id="8" name="Espaço Reservado para Texto 7">
            <a:extLst>
              <a:ext uri="{FF2B5EF4-FFF2-40B4-BE49-F238E27FC236}">
                <a16:creationId xmlns:a16="http://schemas.microsoft.com/office/drawing/2014/main" id="{305E9F6B-5578-0504-AFFA-ADA95907F63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25E147D-9334-40DC-9B5E-F1004A7B97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"/>
            <a:ext cx="18287999" cy="267596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756A8BD-38B6-4FFD-8116-B694E8CF06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92832" y="6462317"/>
            <a:ext cx="9395167" cy="316756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7AB7309-406D-4D12-AAA6-AF5FCF7DAB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47209" y="2675968"/>
            <a:ext cx="9286412" cy="386885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00D6473-8929-4472-B070-111330716F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2675968"/>
            <a:ext cx="8965053" cy="70011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87CB26A-745D-4132-BC81-4A02C2D9205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47693" y="2521071"/>
            <a:ext cx="6824546" cy="446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3537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2F4FAB5-6A27-4262-996D-D16B5A6D787D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/>
          <a:stretch>
            <a:fillRect/>
          </a:stretch>
        </p:blipFill>
        <p:spPr>
          <a:xfrm>
            <a:off x="0" y="3571"/>
            <a:ext cx="18332070" cy="3667217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AE2FFD8-9654-4B21-980A-2B34281423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100" y="3670789"/>
            <a:ext cx="18288000" cy="66162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6E5B6C2-E4C9-4E82-A996-34EDEFAD85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89069" y="1630881"/>
            <a:ext cx="4951141" cy="412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2456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C11739-1371-42DB-AB56-97E3480AEE8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330F9E-72B9-4119-B0EB-8674047069C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2670B8D-BAD0-4B74-A57E-D8014B861E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78169"/>
            <a:ext cx="18288000" cy="810883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5F93047-4C94-48BE-808E-F369C5E534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8288000" cy="23360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8EA6DC9-815D-4C79-BEF9-48B0102664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68153" y="9484042"/>
            <a:ext cx="5664820" cy="557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590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>
            <a:extLst>
              <a:ext uri="{FF2B5EF4-FFF2-40B4-BE49-F238E27FC236}">
                <a16:creationId xmlns:a16="http://schemas.microsoft.com/office/drawing/2014/main" id="{F4846314-B4E5-4E39-82EE-E2E3CFB35D9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altLang="en-US" sz="8000">
                <a:latin typeface="Calibri" panose="020F0502020204030204" pitchFamily="34" charset="0"/>
              </a:rPr>
              <a:t>Clinical History</a:t>
            </a:r>
            <a:endParaRPr lang="en-US" altLang="en-US" sz="4800">
              <a:latin typeface="Calibri" panose="020F0502020204030204" pitchFamily="34" charset="0"/>
            </a:endParaRPr>
          </a:p>
        </p:txBody>
      </p:sp>
      <p:sp>
        <p:nvSpPr>
          <p:cNvPr id="3074" name="Rectangle 2">
            <a:extLst>
              <a:ext uri="{FF2B5EF4-FFF2-40B4-BE49-F238E27FC236}">
                <a16:creationId xmlns:a16="http://schemas.microsoft.com/office/drawing/2014/main" id="{F8656E6E-32EF-4189-9D66-9A44A10224AA}"/>
              </a:ext>
            </a:extLst>
          </p:cNvPr>
          <p:cNvSpPr>
            <a:spLocks noGrp="1" noChangeArrowheads="1"/>
          </p:cNvSpPr>
          <p:nvPr>
            <p:ph type="body" sz="quarter" idx="10"/>
          </p:nvPr>
        </p:nvSpPr>
        <p:spPr/>
        <p:txBody>
          <a:bodyPr/>
          <a:lstStyle/>
          <a:p>
            <a:pPr marL="571500" indent="-571500" eaLnBrk="1" hangingPunct="1">
              <a:buClr>
                <a:schemeClr val="accent6">
                  <a:lumMod val="75000"/>
                </a:schemeClr>
              </a:buClr>
              <a:buSzPct val="125000"/>
              <a:buFont typeface="Arial" panose="020B0604020202020204" pitchFamily="34" charset="0"/>
              <a:buChar char="•"/>
            </a:pPr>
            <a:r>
              <a:rPr lang="en-US" altLang="en-US" sz="4000" dirty="0">
                <a:latin typeface="Calibri" panose="020F0502020204030204" pitchFamily="34" charset="0"/>
              </a:rPr>
              <a:t>52 year old M undergoing transplant for decompensated alcoholic cirrhosis</a:t>
            </a:r>
          </a:p>
          <a:p>
            <a:pPr marL="571500" indent="-571500" eaLnBrk="1" hangingPunct="1">
              <a:buClr>
                <a:schemeClr val="accent6">
                  <a:lumMod val="75000"/>
                </a:schemeClr>
              </a:buClr>
              <a:buSzPct val="125000"/>
              <a:buFont typeface="Arial" panose="020B0604020202020204" pitchFamily="34" charset="0"/>
              <a:buChar char="•"/>
            </a:pPr>
            <a:r>
              <a:rPr lang="en-US" altLang="en-US" sz="4000" dirty="0">
                <a:latin typeface="Calibri" panose="020F0502020204030204" pitchFamily="34" charset="0"/>
              </a:rPr>
              <a:t>Jaundice, ascites, hepatic encephalopathy (MELD = 36)</a:t>
            </a:r>
          </a:p>
          <a:p>
            <a:pPr marL="571500" indent="-571500" eaLnBrk="1" hangingPunct="1">
              <a:buClr>
                <a:schemeClr val="accent6">
                  <a:lumMod val="75000"/>
                </a:schemeClr>
              </a:buClr>
              <a:buSzPct val="125000"/>
              <a:buFont typeface="Arial" panose="020B0604020202020204" pitchFamily="34" charset="0"/>
              <a:buChar char="•"/>
            </a:pPr>
            <a:r>
              <a:rPr lang="en-US" altLang="en-US" sz="4000" dirty="0">
                <a:latin typeface="Calibri" panose="020F0502020204030204" pitchFamily="34" charset="0"/>
              </a:rPr>
              <a:t>Last drink 2 months prior to admission</a:t>
            </a:r>
          </a:p>
          <a:p>
            <a:pPr marL="571500" indent="-571500" eaLnBrk="1" hangingPunct="1">
              <a:buClr>
                <a:schemeClr val="accent6">
                  <a:lumMod val="75000"/>
                </a:schemeClr>
              </a:buClr>
              <a:buSzPct val="125000"/>
              <a:buFont typeface="Arial" panose="020B0604020202020204" pitchFamily="34" charset="0"/>
              <a:buChar char="•"/>
            </a:pPr>
            <a:r>
              <a:rPr lang="en-US" altLang="en-US" sz="4000" dirty="0">
                <a:latin typeface="Calibri" panose="020F0502020204030204" pitchFamily="34" charset="0"/>
              </a:rPr>
              <a:t>Paracentesis and variceal banding performed</a:t>
            </a:r>
          </a:p>
          <a:p>
            <a:pPr marL="571500" indent="-571500" eaLnBrk="1" hangingPunct="1">
              <a:buClr>
                <a:schemeClr val="accent6">
                  <a:lumMod val="75000"/>
                </a:schemeClr>
              </a:buClr>
              <a:buSzPct val="125000"/>
              <a:buFont typeface="Arial" panose="020B0604020202020204" pitchFamily="34" charset="0"/>
              <a:buChar char="•"/>
            </a:pPr>
            <a:r>
              <a:rPr lang="en-US" altLang="en-US" sz="4000" dirty="0">
                <a:latin typeface="Calibri" panose="020F0502020204030204" pitchFamily="34" charset="0"/>
              </a:rPr>
              <a:t>Portal vein clot with cavernous transformation</a:t>
            </a:r>
          </a:p>
          <a:p>
            <a:pPr marL="571500" indent="-571500" eaLnBrk="1" hangingPunct="1">
              <a:buClr>
                <a:schemeClr val="accent6">
                  <a:lumMod val="75000"/>
                </a:schemeClr>
              </a:buClr>
              <a:buSzPct val="125000"/>
              <a:buFont typeface="Arial" panose="020B0604020202020204" pitchFamily="34" charset="0"/>
              <a:buChar char="•"/>
            </a:pPr>
            <a:r>
              <a:rPr lang="en-US" altLang="en-US" sz="4000" dirty="0">
                <a:latin typeface="Calibri" panose="020F0502020204030204" pitchFamily="34" charset="0"/>
              </a:rPr>
              <a:t>Spontaneous bacterial peritonitis</a:t>
            </a:r>
          </a:p>
          <a:p>
            <a:pPr marL="571500" indent="-571500" eaLnBrk="1" hangingPunct="1">
              <a:buClr>
                <a:schemeClr val="accent6">
                  <a:lumMod val="75000"/>
                </a:schemeClr>
              </a:buClr>
              <a:buSzPct val="125000"/>
              <a:buFont typeface="Arial" panose="020B0604020202020204" pitchFamily="34" charset="0"/>
              <a:buChar char="•"/>
            </a:pPr>
            <a:r>
              <a:rPr lang="en-US" altLang="en-US" sz="4000" dirty="0">
                <a:latin typeface="Calibri" panose="020F0502020204030204" pitchFamily="34" charset="0"/>
              </a:rPr>
              <a:t>Developed hepatorenal syndrome &amp; pancreatitis/pseudocyst (MELD 41)</a:t>
            </a:r>
          </a:p>
          <a:p>
            <a:pPr marL="571500" indent="-571500" eaLnBrk="1" hangingPunct="1">
              <a:buClr>
                <a:schemeClr val="accent6">
                  <a:lumMod val="75000"/>
                </a:schemeClr>
              </a:buClr>
              <a:buSzPct val="125000"/>
              <a:buFont typeface="Arial" panose="020B0604020202020204" pitchFamily="34" charset="0"/>
              <a:buChar char="•"/>
            </a:pPr>
            <a:r>
              <a:rPr lang="en-US" altLang="en-US" sz="4000" dirty="0">
                <a:latin typeface="Calibri" panose="020F0502020204030204" pitchFamily="34" charset="0"/>
              </a:rPr>
              <a:t>Undergoes OLT 14 days after admission to U Chicago</a:t>
            </a:r>
          </a:p>
          <a:p>
            <a:pPr marL="571500" indent="-571500" eaLnBrk="1" hangingPunct="1">
              <a:buClr>
                <a:schemeClr val="accent6">
                  <a:lumMod val="75000"/>
                </a:schemeClr>
              </a:buClr>
              <a:buSzPct val="125000"/>
              <a:buFont typeface="Arial" panose="020B0604020202020204" pitchFamily="34" charset="0"/>
              <a:buChar char="•"/>
            </a:pPr>
            <a:endParaRPr lang="en-US" altLang="en-US" sz="4000" dirty="0">
              <a:latin typeface="Calibri" panose="020F0502020204030204" pitchFamily="34" charset="0"/>
            </a:endParaRPr>
          </a:p>
        </p:txBody>
      </p:sp>
      <p:sp>
        <p:nvSpPr>
          <p:cNvPr id="3076" name="Text Box 4">
            <a:extLst>
              <a:ext uri="{FF2B5EF4-FFF2-40B4-BE49-F238E27FC236}">
                <a16:creationId xmlns:a16="http://schemas.microsoft.com/office/drawing/2014/main" id="{13986D48-9A4B-4435-873F-CF2FE1FA76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10460" y="349301"/>
            <a:ext cx="1877437" cy="1200329"/>
          </a:xfrm>
          <a:prstGeom prst="rect">
            <a:avLst/>
          </a:prstGeom>
          <a:noFill/>
          <a:ln w="1587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00FF"/>
              </a:buClr>
              <a:buFont typeface="Arial" panose="020B0604020202020204" pitchFamily="34" charset="0"/>
              <a:buChar char="•"/>
              <a:defRPr sz="3200" b="1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FF"/>
              </a:buClr>
              <a:buChar char="–"/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FF"/>
              </a:buClr>
              <a:buChar char="•"/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FF"/>
              </a:buClr>
              <a:buChar char="–"/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FF"/>
              </a:buClr>
              <a:buChar char="»"/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Char char="»"/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Char char="»"/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Char char="»"/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Char char="»"/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3600">
                <a:solidFill>
                  <a:schemeClr val="tx1"/>
                </a:solidFill>
              </a:rPr>
              <a:t>20-9508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3600">
                <a:solidFill>
                  <a:schemeClr val="tx1"/>
                </a:solidFill>
              </a:rPr>
              <a:t>20-9766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>
            <a:extLst>
              <a:ext uri="{FF2B5EF4-FFF2-40B4-BE49-F238E27FC236}">
                <a16:creationId xmlns:a16="http://schemas.microsoft.com/office/drawing/2014/main" id="{CBE6DF6D-A0C4-405A-B6E6-A55D777EAC4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en-US" dirty="0">
                <a:latin typeface="Calibri" panose="020F0502020204030204" pitchFamily="34" charset="0"/>
              </a:rPr>
              <a:t>Transplant Procedure (DCD)</a:t>
            </a:r>
          </a:p>
        </p:txBody>
      </p:sp>
      <p:sp>
        <p:nvSpPr>
          <p:cNvPr id="5123" name="Content Placeholder 2">
            <a:extLst>
              <a:ext uri="{FF2B5EF4-FFF2-40B4-BE49-F238E27FC236}">
                <a16:creationId xmlns:a16="http://schemas.microsoft.com/office/drawing/2014/main" id="{8587ECFA-8BCE-4892-A309-452CEC20B381}"/>
              </a:ext>
            </a:extLst>
          </p:cNvPr>
          <p:cNvSpPr>
            <a:spLocks noGrp="1" noChangeArrowheads="1"/>
          </p:cNvSpPr>
          <p:nvPr>
            <p:ph type="body" sz="quarter" idx="10"/>
          </p:nvPr>
        </p:nvSpPr>
        <p:spPr/>
        <p:txBody>
          <a:bodyPr/>
          <a:lstStyle/>
          <a:p>
            <a:pPr marL="685800" indent="-685800">
              <a:buClr>
                <a:schemeClr val="accent6">
                  <a:lumMod val="75000"/>
                </a:schemeClr>
              </a:buClr>
              <a:buSzPct val="125000"/>
              <a:buFont typeface="Arial" panose="020B0604020202020204" pitchFamily="34" charset="0"/>
              <a:buChar char="•"/>
            </a:pPr>
            <a:r>
              <a:rPr lang="en-US" altLang="en-US" sz="4800" dirty="0">
                <a:latin typeface="Calibri" panose="020F0502020204030204" pitchFamily="34" charset="0"/>
              </a:rPr>
              <a:t>Donor was a 56 </a:t>
            </a:r>
            <a:r>
              <a:rPr lang="en-US" altLang="en-US" sz="4800" dirty="0" err="1">
                <a:latin typeface="Calibri" panose="020F0502020204030204" pitchFamily="34" charset="0"/>
              </a:rPr>
              <a:t>y.o</a:t>
            </a:r>
            <a:r>
              <a:rPr lang="en-US" altLang="en-US" sz="4800" dirty="0">
                <a:latin typeface="Calibri" panose="020F0502020204030204" pitchFamily="34" charset="0"/>
              </a:rPr>
              <a:t>. ABO matched F who was HCV negative</a:t>
            </a:r>
          </a:p>
          <a:p>
            <a:pPr marL="685800" indent="-685800">
              <a:buClr>
                <a:schemeClr val="accent6">
                  <a:lumMod val="75000"/>
                </a:schemeClr>
              </a:buClr>
              <a:buSzPct val="125000"/>
              <a:buFont typeface="Arial" panose="020B0604020202020204" pitchFamily="34" charset="0"/>
              <a:buChar char="•"/>
            </a:pPr>
            <a:r>
              <a:rPr lang="en-US" altLang="en-US" sz="4800" dirty="0">
                <a:latin typeface="Calibri" panose="020F0502020204030204" pitchFamily="34" charset="0"/>
              </a:rPr>
              <a:t>Liver procured by a surgical team in Nebraska </a:t>
            </a:r>
          </a:p>
          <a:p>
            <a:pPr marL="685800" indent="-685800">
              <a:buClr>
                <a:schemeClr val="accent6">
                  <a:lumMod val="75000"/>
                </a:schemeClr>
              </a:buClr>
              <a:buSzPct val="125000"/>
              <a:buFont typeface="Arial" panose="020B0604020202020204" pitchFamily="34" charset="0"/>
              <a:buChar char="•"/>
            </a:pPr>
            <a:r>
              <a:rPr lang="en-US" altLang="en-US" sz="4800" dirty="0">
                <a:latin typeface="Calibri" panose="020F0502020204030204" pitchFamily="34" charset="0"/>
              </a:rPr>
              <a:t>Routine back table preparation – organ noted to be </a:t>
            </a:r>
            <a:r>
              <a:rPr lang="en-US" altLang="en-US" sz="4800" dirty="0" err="1">
                <a:latin typeface="Calibri" panose="020F0502020204030204" pitchFamily="34" charset="0"/>
              </a:rPr>
              <a:t>steatotic</a:t>
            </a:r>
            <a:r>
              <a:rPr lang="en-US" altLang="en-US" sz="4800" dirty="0">
                <a:latin typeface="Calibri" panose="020F0502020204030204" pitchFamily="34" charset="0"/>
              </a:rPr>
              <a:t> </a:t>
            </a:r>
          </a:p>
          <a:p>
            <a:pPr marL="685800" indent="-685800">
              <a:buClr>
                <a:schemeClr val="accent6">
                  <a:lumMod val="75000"/>
                </a:schemeClr>
              </a:buClr>
              <a:buSzPct val="125000"/>
              <a:buFont typeface="Arial" panose="020B0604020202020204" pitchFamily="34" charset="0"/>
              <a:buChar char="•"/>
            </a:pPr>
            <a:r>
              <a:rPr lang="en-US" altLang="en-US" sz="4800" dirty="0">
                <a:latin typeface="Calibri" panose="020F0502020204030204" pitchFamily="34" charset="0"/>
              </a:rPr>
              <a:t>The cold ischemic time was 6 hours</a:t>
            </a:r>
          </a:p>
          <a:p>
            <a:pPr marL="685800" indent="-685800">
              <a:buClr>
                <a:schemeClr val="accent6">
                  <a:lumMod val="75000"/>
                </a:schemeClr>
              </a:buClr>
              <a:buSzPct val="125000"/>
              <a:buFont typeface="Arial" panose="020B0604020202020204" pitchFamily="34" charset="0"/>
              <a:buChar char="•"/>
            </a:pPr>
            <a:r>
              <a:rPr lang="en-US" altLang="en-US" sz="4800" dirty="0">
                <a:latin typeface="Calibri" panose="020F0502020204030204" pitchFamily="34" charset="0"/>
              </a:rPr>
              <a:t>The warm ischemic time was 17 minutes</a:t>
            </a:r>
          </a:p>
          <a:p>
            <a:pPr marL="685800" indent="-685800">
              <a:buClr>
                <a:schemeClr val="accent6">
                  <a:lumMod val="75000"/>
                </a:schemeClr>
              </a:buClr>
              <a:buSzPct val="125000"/>
              <a:buFont typeface="Arial" panose="020B0604020202020204" pitchFamily="34" charset="0"/>
              <a:buChar char="•"/>
            </a:pPr>
            <a:r>
              <a:rPr lang="en-US" altLang="en-US" sz="4800" dirty="0">
                <a:latin typeface="Calibri" panose="020F0502020204030204" pitchFamily="34" charset="0"/>
              </a:rPr>
              <a:t>Re-implantation time approximately 60 minutes</a:t>
            </a:r>
          </a:p>
          <a:p>
            <a:pPr marL="685800" indent="-685800">
              <a:buClr>
                <a:schemeClr val="accent6">
                  <a:lumMod val="75000"/>
                </a:schemeClr>
              </a:buClr>
              <a:buSzPct val="125000"/>
              <a:buFont typeface="Arial" panose="020B0604020202020204" pitchFamily="34" charset="0"/>
              <a:buChar char="•"/>
            </a:pPr>
            <a:r>
              <a:rPr lang="en-US" altLang="en-US" sz="4800" dirty="0">
                <a:latin typeface="Calibri" panose="020F0502020204030204" pitchFamily="34" charset="0"/>
              </a:rPr>
              <a:t>Necrotizing pancreatitis confirmed</a:t>
            </a:r>
          </a:p>
          <a:p>
            <a:pPr marL="685800" indent="-685800">
              <a:buClr>
                <a:schemeClr val="accent6">
                  <a:lumMod val="75000"/>
                </a:schemeClr>
              </a:buClr>
              <a:buSzPct val="125000"/>
              <a:buFont typeface="Arial" panose="020B0604020202020204" pitchFamily="34" charset="0"/>
              <a:buChar char="•"/>
            </a:pPr>
            <a:r>
              <a:rPr lang="en-US" altLang="en-US" sz="4800" dirty="0">
                <a:latin typeface="Calibri" panose="020F0502020204030204" pitchFamily="34" charset="0"/>
              </a:rPr>
              <a:t>No bile production after vascular anastomoses completed</a:t>
            </a:r>
          </a:p>
          <a:p>
            <a:pPr marL="685800" indent="-685800">
              <a:buClr>
                <a:schemeClr val="accent6">
                  <a:lumMod val="75000"/>
                </a:schemeClr>
              </a:buClr>
              <a:buSzPct val="125000"/>
              <a:buFont typeface="Arial" panose="020B0604020202020204" pitchFamily="34" charset="0"/>
              <a:buChar char="•"/>
            </a:pPr>
            <a:r>
              <a:rPr lang="en-US" altLang="en-US" sz="4800" dirty="0">
                <a:latin typeface="Calibri" panose="020F0502020204030204" pitchFamily="34" charset="0"/>
              </a:rPr>
              <a:t>Bi-lobar allograft biopsies procured in the OR</a:t>
            </a:r>
          </a:p>
          <a:p>
            <a:pPr marL="685800" indent="-685800">
              <a:buClr>
                <a:schemeClr val="accent6">
                  <a:lumMod val="75000"/>
                </a:schemeClr>
              </a:buClr>
              <a:buSzPct val="125000"/>
              <a:buFont typeface="Arial" panose="020B0604020202020204" pitchFamily="34" charset="0"/>
              <a:buChar char="•"/>
            </a:pPr>
            <a:endParaRPr lang="en-US" altLang="en-US" sz="4800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3">
            <a:extLst>
              <a:ext uri="{FF2B5EF4-FFF2-40B4-BE49-F238E27FC236}">
                <a16:creationId xmlns:a16="http://schemas.microsoft.com/office/drawing/2014/main" id="{6C7E2BAA-EB00-4EF9-A374-9126B1FBF5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5" t="2277"/>
          <a:stretch>
            <a:fillRect/>
          </a:stretch>
        </p:blipFill>
        <p:spPr bwMode="auto">
          <a:xfrm>
            <a:off x="0" y="0"/>
            <a:ext cx="21005800" cy="1028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">
            <a:extLst>
              <a:ext uri="{FF2B5EF4-FFF2-40B4-BE49-F238E27FC236}">
                <a16:creationId xmlns:a16="http://schemas.microsoft.com/office/drawing/2014/main" id="{869ABB7B-952B-42C8-98D2-33399E7BE2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953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">
            <a:extLst>
              <a:ext uri="{FF2B5EF4-FFF2-40B4-BE49-F238E27FC236}">
                <a16:creationId xmlns:a16="http://schemas.microsoft.com/office/drawing/2014/main" id="{BFCD2D92-7B97-406C-B28E-650D3B1BF7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31520"/>
            <a:ext cx="18288000" cy="10269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">
            <a:extLst>
              <a:ext uri="{FF2B5EF4-FFF2-40B4-BE49-F238E27FC236}">
                <a16:creationId xmlns:a16="http://schemas.microsoft.com/office/drawing/2014/main" id="{41902AAB-CAFA-4DD6-B0C7-0EEFAB90C8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9572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99D35E8-7976-42B8-9B0F-2267EC8C1F7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6423" y="0"/>
            <a:ext cx="13355154" cy="10287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55BD7AA-3901-4ACA-B85F-7B21B6EC1AD8}"/>
              </a:ext>
            </a:extLst>
          </p:cNvPr>
          <p:cNvSpPr txBox="1"/>
          <p:nvPr/>
        </p:nvSpPr>
        <p:spPr>
          <a:xfrm>
            <a:off x="6553200" y="1"/>
            <a:ext cx="624555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828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800" b="1" dirty="0">
                <a:solidFill>
                  <a:srgbClr val="000000"/>
                </a:solidFill>
                <a:latin typeface="Calibri" panose="020F0502020204030204" pitchFamily="34" charset="0"/>
              </a:rPr>
              <a:t>Graft failure on POD #5 </a:t>
            </a:r>
          </a:p>
        </p:txBody>
      </p:sp>
    </p:spTree>
    <p:extLst>
      <p:ext uri="{BB962C8B-B14F-4D97-AF65-F5344CB8AC3E}">
        <p14:creationId xmlns:p14="http://schemas.microsoft.com/office/powerpoint/2010/main" val="16184789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000325" y="525593"/>
            <a:ext cx="16287350" cy="1216131"/>
          </a:xfrm>
        </p:spPr>
        <p:txBody>
          <a:bodyPr/>
          <a:lstStyle/>
          <a:p>
            <a:r>
              <a:rPr lang="pt-BR" dirty="0"/>
              <a:t>Declaração de Conflito de Interesse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quarter" idx="10"/>
          </p:nvPr>
        </p:nvSpPr>
        <p:spPr>
          <a:xfrm>
            <a:off x="1000125" y="3113323"/>
            <a:ext cx="16287750" cy="4926269"/>
          </a:xfrm>
        </p:spPr>
        <p:txBody>
          <a:bodyPr/>
          <a:lstStyle/>
          <a:p>
            <a:r>
              <a:rPr lang="pt-BR" dirty="0"/>
              <a:t>Dr Hart não ter conflito de interesse a declarar</a:t>
            </a:r>
          </a:p>
          <a:p>
            <a:pPr>
              <a:lnSpc>
                <a:spcPts val="4000"/>
              </a:lnSpc>
            </a:pPr>
            <a:r>
              <a:rPr lang="pt-BR" sz="3000" dirty="0"/>
              <a:t>Em caso afirmativo, especificar: associação financeira relevante</a:t>
            </a:r>
            <a:br>
              <a:rPr lang="pt-BR" sz="3000" dirty="0"/>
            </a:br>
            <a:r>
              <a:rPr lang="pt-BR" sz="3000" dirty="0"/>
              <a:t>nos últimos 12 meses e que esteja relacionada ao conteúdo da</a:t>
            </a:r>
            <a:br>
              <a:rPr lang="pt-BR" sz="3000" dirty="0"/>
            </a:br>
            <a:r>
              <a:rPr lang="pt-BR" sz="3000" dirty="0"/>
              <a:t>atividade científica</a:t>
            </a:r>
          </a:p>
          <a:p>
            <a:pPr>
              <a:lnSpc>
                <a:spcPts val="4000"/>
              </a:lnSpc>
            </a:pPr>
            <a:endParaRPr lang="pt-BR" sz="3000" dirty="0"/>
          </a:p>
          <a:p>
            <a:pPr>
              <a:lnSpc>
                <a:spcPts val="4000"/>
              </a:lnSpc>
            </a:pPr>
            <a:r>
              <a:rPr lang="pt-BR" sz="2600" dirty="0"/>
              <a:t>Exigência da RDC Nº 96/08 da ANVISA</a:t>
            </a:r>
          </a:p>
          <a:p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2874" y="1690912"/>
            <a:ext cx="6522253" cy="515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8598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C7D4F7-2D68-4467-B0AE-C11396020E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6423" y="0"/>
            <a:ext cx="13355154" cy="10287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7013427-EDF5-48A0-AFBA-B7FDCE86692F}"/>
              </a:ext>
            </a:extLst>
          </p:cNvPr>
          <p:cNvSpPr txBox="1"/>
          <p:nvPr/>
        </p:nvSpPr>
        <p:spPr>
          <a:xfrm>
            <a:off x="6553200" y="1"/>
            <a:ext cx="624555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828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800" b="1" dirty="0">
                <a:solidFill>
                  <a:srgbClr val="000000"/>
                </a:solidFill>
                <a:latin typeface="Calibri" panose="020F0502020204030204" pitchFamily="34" charset="0"/>
              </a:rPr>
              <a:t>Graft failure on POD #5 </a:t>
            </a:r>
          </a:p>
        </p:txBody>
      </p:sp>
    </p:spTree>
    <p:extLst>
      <p:ext uri="{BB962C8B-B14F-4D97-AF65-F5344CB8AC3E}">
        <p14:creationId xmlns:p14="http://schemas.microsoft.com/office/powerpoint/2010/main" val="35031494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3">
            <a:extLst>
              <a:ext uri="{FF2B5EF4-FFF2-40B4-BE49-F238E27FC236}">
                <a16:creationId xmlns:a16="http://schemas.microsoft.com/office/drawing/2014/main" id="{28E158EE-5025-4407-9A59-51DCE15B1A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64" r="17345" b="15076"/>
          <a:stretch>
            <a:fillRect/>
          </a:stretch>
        </p:blipFill>
        <p:spPr bwMode="auto">
          <a:xfrm>
            <a:off x="0" y="66676"/>
            <a:ext cx="18288000" cy="10220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">
            <a:extLst>
              <a:ext uri="{FF2B5EF4-FFF2-40B4-BE49-F238E27FC236}">
                <a16:creationId xmlns:a16="http://schemas.microsoft.com/office/drawing/2014/main" id="{07532745-85F2-4998-86D4-859D4920E1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19" t="4623" b="13164"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">
            <a:extLst>
              <a:ext uri="{FF2B5EF4-FFF2-40B4-BE49-F238E27FC236}">
                <a16:creationId xmlns:a16="http://schemas.microsoft.com/office/drawing/2014/main" id="{F1B16D3D-154F-427B-A32B-E2254625A5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t="3542" r="22408" b="6445"/>
          <a:stretch>
            <a:fillRect/>
          </a:stretch>
        </p:blipFill>
        <p:spPr bwMode="auto">
          <a:xfrm>
            <a:off x="0" y="0"/>
            <a:ext cx="18288000" cy="1027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">
            <a:extLst>
              <a:ext uri="{FF2B5EF4-FFF2-40B4-BE49-F238E27FC236}">
                <a16:creationId xmlns:a16="http://schemas.microsoft.com/office/drawing/2014/main" id="{48D632F9-831C-4BEA-B67A-D2B81490A7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42" r="21951" b="5476"/>
          <a:stretch>
            <a:fillRect/>
          </a:stretch>
        </p:blipFill>
        <p:spPr bwMode="auto">
          <a:xfrm>
            <a:off x="66676" y="0"/>
            <a:ext cx="18221324" cy="1028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0B02763-BBFC-47FF-9004-6C033DABCA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1604061" cy="10287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5687029-7B92-42CD-9DEF-63F84A4D1A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04061" y="0"/>
            <a:ext cx="6683939" cy="10287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C802143-4AB9-43F9-954F-DEB36FEFC8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54577" y="9858901"/>
            <a:ext cx="4349483" cy="428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363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**Graft survival among adult deceased donor liver transplant recipients, 2015-2017, by laboratory MELD score.** Graft survival estimated using unadjusted Kaplan-Meier methods. MELD, model for end-stage liver disease.">
            <a:extLst>
              <a:ext uri="{FF2B5EF4-FFF2-40B4-BE49-F238E27FC236}">
                <a16:creationId xmlns:a16="http://schemas.microsoft.com/office/drawing/2014/main" id="{B6110DA8-8021-4ADB-A1DF-F3B7ABB85B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8288000" cy="1028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**Graft survival among adult deceased donor liver transplant recipients, 2015-2017, by DCD status.** Graft survival estimated using unadjusted Kaplan-Meier methods. DBD, donation after brain death; DCD, donation after circulatory death.">
            <a:extLst>
              <a:ext uri="{FF2B5EF4-FFF2-40B4-BE49-F238E27FC236}">
                <a16:creationId xmlns:a16="http://schemas.microsoft.com/office/drawing/2014/main" id="{9E98EB3A-26A7-49EA-A50F-F9ED6762A4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8288000" cy="1028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575186" y="524177"/>
            <a:ext cx="12546454" cy="1216131"/>
          </a:xfrm>
        </p:spPr>
        <p:txBody>
          <a:bodyPr/>
          <a:lstStyle/>
          <a:p>
            <a:r>
              <a:rPr lang="pt-BR" sz="6600" dirty="0"/>
              <a:t>Machine perfusion for donor liver</a:t>
            </a:r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61040"/>
            <a:ext cx="2757714" cy="480167"/>
          </a:xfrm>
          <a:prstGeom prst="rect">
            <a:avLst/>
          </a:prstGeom>
        </p:spPr>
      </p:pic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3532E98B-41FA-8667-F5C3-EC18745A705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81050" y="1901123"/>
            <a:ext cx="16725900" cy="7471477"/>
          </a:xfrm>
        </p:spPr>
        <p:txBody>
          <a:bodyPr/>
          <a:lstStyle/>
          <a:p>
            <a:r>
              <a:rPr lang="pt-BR" b="1" dirty="0"/>
              <a:t>Advantages:</a:t>
            </a:r>
          </a:p>
          <a:p>
            <a:pPr marL="0" marR="0" lvl="0" indent="0" algn="l" defTabSz="1371600" rtl="0" eaLnBrk="1" fontAlgn="auto" latinLnBrk="0" hangingPunct="1">
              <a:lnSpc>
                <a:spcPts val="36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3000" b="1" i="0" u="none" strike="noStrike" kern="1200" cap="none" spc="0" normalizeH="0" baseline="0" noProof="0" dirty="0">
                <a:ln>
                  <a:noFill/>
                </a:ln>
                <a:solidFill>
                  <a:srgbClr val="565755"/>
                </a:solidFill>
                <a:effectLst/>
                <a:uLnTx/>
                <a:uFillTx/>
                <a:ea typeface="+mn-ea"/>
                <a:cs typeface="+mn-cs"/>
              </a:rPr>
              <a:t>	Extended criteria donors (older donors, steatotic grafts, prolonged cold ischemia time, DCD)</a:t>
            </a:r>
          </a:p>
          <a:p>
            <a:r>
              <a:rPr lang="pt-BR" b="1" dirty="0"/>
              <a:t>	Decreased allograft damage (less ROS generation, less ischemia prefrofusuion injury)</a:t>
            </a:r>
          </a:p>
          <a:p>
            <a:r>
              <a:rPr kumimoji="0" lang="pt-BR" sz="3000" b="1" i="0" u="none" strike="noStrike" kern="1200" cap="none" spc="0" normalizeH="0" baseline="0" noProof="0" dirty="0">
                <a:ln>
                  <a:noFill/>
                </a:ln>
                <a:solidFill>
                  <a:srgbClr val="565755"/>
                </a:solidFill>
                <a:effectLst/>
                <a:uLnTx/>
                <a:uFillTx/>
                <a:ea typeface="+mn-ea"/>
                <a:cs typeface="+mn-cs"/>
              </a:rPr>
              <a:t>	Decreased pro-inflammatory reaction</a:t>
            </a:r>
          </a:p>
          <a:p>
            <a:r>
              <a:rPr lang="pt-BR" b="1" dirty="0"/>
              <a:t>	Viability testing</a:t>
            </a:r>
            <a:endParaRPr kumimoji="0" lang="pt-BR" sz="3000" b="1" i="0" u="none" strike="noStrike" kern="1200" cap="none" spc="0" normalizeH="0" baseline="0" noProof="0" dirty="0">
              <a:ln>
                <a:noFill/>
              </a:ln>
              <a:solidFill>
                <a:srgbClr val="565755"/>
              </a:solidFill>
              <a:effectLst/>
              <a:uLnTx/>
              <a:uFillTx/>
              <a:ea typeface="+mn-ea"/>
              <a:cs typeface="+mn-cs"/>
            </a:endParaRPr>
          </a:p>
          <a:p>
            <a:r>
              <a:rPr lang="pt-BR" b="1" dirty="0"/>
              <a:t>Disadvantages:</a:t>
            </a:r>
          </a:p>
          <a:p>
            <a:r>
              <a:rPr lang="pt-BR" b="1" dirty="0"/>
              <a:t>	Cost and additional resources</a:t>
            </a:r>
          </a:p>
          <a:p>
            <a:r>
              <a:rPr lang="pt-BR" b="1" dirty="0"/>
              <a:t>	Real world logistical challenges</a:t>
            </a:r>
          </a:p>
          <a:p>
            <a:r>
              <a:rPr lang="pt-BR" b="1" dirty="0"/>
              <a:t>		</a:t>
            </a:r>
          </a:p>
          <a:p>
            <a:r>
              <a:rPr lang="pt-BR" b="1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30541115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D0406C1-63B4-45F2-998C-DDAE2FE15917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39508" cy="10287000"/>
          </a:xfrm>
        </p:spPr>
      </p:pic>
    </p:spTree>
    <p:extLst>
      <p:ext uri="{BB962C8B-B14F-4D97-AF65-F5344CB8AC3E}">
        <p14:creationId xmlns:p14="http://schemas.microsoft.com/office/powerpoint/2010/main" val="26754462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1705F-F791-4B04-BB86-DD206E3AB96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4C11664-C353-4722-A6D1-AE9F6B30E1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2713" t="-10290" r="53462" b="16752"/>
          <a:stretch/>
        </p:blipFill>
        <p:spPr>
          <a:xfrm rot="5400000">
            <a:off x="1108535" y="1773233"/>
            <a:ext cx="7405231" cy="962230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D860370-5069-4303-8CFE-BCEE57640B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6314" y="4561088"/>
            <a:ext cx="9755021" cy="5725911"/>
          </a:xfrm>
          <a:prstGeom prst="rect">
            <a:avLst/>
          </a:prstGeom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BCAEDA99-1648-4361-A92B-F202134283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221" r="19043" b="20956"/>
          <a:stretch>
            <a:fillRect/>
          </a:stretch>
        </p:blipFill>
        <p:spPr bwMode="auto">
          <a:xfrm>
            <a:off x="-42610" y="0"/>
            <a:ext cx="8578924" cy="3262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3">
            <a:extLst>
              <a:ext uri="{FF2B5EF4-FFF2-40B4-BE49-F238E27FC236}">
                <a16:creationId xmlns:a16="http://schemas.microsoft.com/office/drawing/2014/main" id="{48681343-EA80-4330-972E-E12681FDD580}"/>
              </a:ext>
            </a:extLst>
          </p:cNvPr>
          <p:cNvSpPr>
            <a:spLocks noGrp="1" noChangeArrowheads="1"/>
          </p:cNvSpPr>
          <p:nvPr>
            <p:ph type="body" sz="quarter" idx="10"/>
          </p:nvPr>
        </p:nvSpPr>
        <p:spPr>
          <a:xfrm>
            <a:off x="8578924" y="0"/>
            <a:ext cx="9709076" cy="4561087"/>
          </a:xfrm>
          <a:solidFill>
            <a:schemeClr val="bg1"/>
          </a:solidFill>
          <a:ln/>
        </p:spPr>
        <p:txBody>
          <a:bodyPr>
            <a:normAutofit fontScale="92500"/>
          </a:bodyPr>
          <a:lstStyle/>
          <a:p>
            <a:pPr marL="571500" indent="-571500" algn="l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en-US" sz="3600" b="1" dirty="0">
                <a:solidFill>
                  <a:schemeClr val="tx1"/>
                </a:solidFill>
              </a:rPr>
              <a:t>Eight patients with graft dysfunction in the early 	post-OLT period (7-16 days)</a:t>
            </a:r>
          </a:p>
          <a:p>
            <a:pPr marL="571500" indent="-571500" algn="l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en-US" sz="3600" b="1" dirty="0">
                <a:solidFill>
                  <a:schemeClr val="tx1"/>
                </a:solidFill>
              </a:rPr>
              <a:t>No histologic evidence of acute or chronic rejection</a:t>
            </a:r>
          </a:p>
          <a:p>
            <a:pPr marL="571500" indent="-571500" algn="l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en-US" sz="3600" b="1" dirty="0">
                <a:solidFill>
                  <a:schemeClr val="tx1"/>
                </a:solidFill>
              </a:rPr>
              <a:t>Hepatocyte ballooning - perivenular accentuation</a:t>
            </a:r>
          </a:p>
          <a:p>
            <a:pPr marL="571500" indent="-571500" algn="l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en-US" sz="3600" b="1" dirty="0">
                <a:solidFill>
                  <a:schemeClr val="tx1"/>
                </a:solidFill>
              </a:rPr>
              <a:t>Centrilobular necrosis developed in 6, necessitating 	re-OLT (n=5) or resulting in death (n=1)</a:t>
            </a:r>
          </a:p>
          <a:p>
            <a:pPr marL="571500" indent="-571500" algn="l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en-US" sz="3600" b="1" dirty="0">
                <a:solidFill>
                  <a:schemeClr val="tx1"/>
                </a:solidFill>
              </a:rPr>
              <a:t>Etiology: PRESERVATION INJURY culminating in PNF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38021295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C0DE7AE2-2584-4F02-990B-C594D565FF5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032D706-B034-46A9-B6D9-BC4100AC634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665974" y="4865472"/>
            <a:ext cx="6622026" cy="2917055"/>
          </a:xfrm>
          <a:solidFill>
            <a:schemeClr val="bg1"/>
          </a:solidFill>
        </p:spPr>
        <p:txBody>
          <a:bodyPr/>
          <a:lstStyle/>
          <a:p>
            <a:r>
              <a:rPr lang="en-US" sz="3600" b="1" i="0" dirty="0" err="1">
                <a:solidFill>
                  <a:srgbClr val="2121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Olthoff</a:t>
            </a:r>
            <a:r>
              <a:rPr lang="en-US" sz="3600" b="1" i="0" dirty="0">
                <a:solidFill>
                  <a:srgbClr val="2121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KM et al. Validation of a current definition of early allograft dysfunction in liver transplant recipients and analysis of risk factors. Liver </a:t>
            </a:r>
            <a:r>
              <a:rPr lang="en-US" sz="3600" b="1" i="0" dirty="0" err="1">
                <a:solidFill>
                  <a:srgbClr val="2121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Transpl</a:t>
            </a:r>
            <a:r>
              <a:rPr lang="en-US" sz="3600" b="1" i="0" dirty="0">
                <a:solidFill>
                  <a:srgbClr val="2121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2010; 16(8):943-9.</a:t>
            </a:r>
            <a:endParaRPr lang="en-US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E3CF551-CD2D-43D7-AF36-A5600EC25080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1665975" cy="202182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27574E5-1DBA-466E-9E2B-34F36246D0C9}"/>
              </a:ext>
            </a:extLst>
          </p:cNvPr>
          <p:cNvSpPr txBox="1"/>
          <p:nvPr/>
        </p:nvSpPr>
        <p:spPr>
          <a:xfrm>
            <a:off x="11665974" y="7819047"/>
            <a:ext cx="6636956" cy="243143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Early Allograft Dysfunction:</a:t>
            </a:r>
          </a:p>
          <a:p>
            <a:pPr marL="571500" marR="0" lvl="0" indent="-5715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Serum ALT or ALT &gt; 2000 IU/L</a:t>
            </a:r>
          </a:p>
          <a:p>
            <a:pPr marL="571500" marR="0" lvl="0" indent="-5715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TB &gt; 10 mg/DL</a:t>
            </a:r>
          </a:p>
          <a:p>
            <a:pPr marL="571500" marR="0" lvl="0" indent="-5715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INR &gt; 1.6 on day 7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AED251C-33F6-424D-96FC-205E45EF05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984500"/>
            <a:ext cx="11665974" cy="730250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1CF855F-5151-461F-AE00-02D9F9A9DA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2021823"/>
            <a:ext cx="11665975" cy="953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92791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2DF7C17-D572-41B0-B699-3B0ACCC3032C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 rotWithShape="1">
          <a:blip r:embed="rId2"/>
          <a:srcRect b="6612"/>
          <a:stretch/>
        </p:blipFill>
        <p:spPr>
          <a:xfrm>
            <a:off x="0" y="0"/>
            <a:ext cx="18220682" cy="2273643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A7528C9-D7FF-4757-A3FE-DBD066E4D2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273643"/>
            <a:ext cx="18288000" cy="801335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778FC62-26F2-4B4D-BC0D-0956A9E99F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9563" y="1344298"/>
            <a:ext cx="6388874" cy="539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62637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2DF7C17-D572-41B0-B699-3B0ACCC3032C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 rotWithShape="1">
          <a:blip r:embed="rId2"/>
          <a:srcRect b="6612"/>
          <a:stretch/>
        </p:blipFill>
        <p:spPr>
          <a:xfrm>
            <a:off x="0" y="0"/>
            <a:ext cx="18220682" cy="2844277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ED82874-EB22-4AA2-AB71-EC5E58E57E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3659" y="6596349"/>
            <a:ext cx="18288000" cy="36906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200D95F-43A4-4769-8679-C651C758D1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442359"/>
            <a:ext cx="18288000" cy="115399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8722E6A-88F0-4EBF-BC72-2018873A13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844278"/>
            <a:ext cx="9186898" cy="265725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CB9A010-709D-4C66-86DD-DC77470CB3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97975" y="2844278"/>
            <a:ext cx="8922708" cy="259808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6BF1E50-5409-457E-AC27-F089BB8930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03538" y="1616147"/>
            <a:ext cx="6388874" cy="539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10173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608480-70FE-4F50-9AF9-FE96E60C84A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C4A7CC-1FF1-4323-9BEC-2CCD7A47597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E15935-5300-4E71-975F-6AE14D0185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37" y="0"/>
            <a:ext cx="18239445" cy="20345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34EC427-3426-46EC-9387-63C2E3EB4A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34540"/>
            <a:ext cx="18288000" cy="8252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0616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8BC0DB-8EAB-48FC-A9FD-728C8A79ED4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5B737C-50C7-4BC6-96AD-B43A85F079B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2488366-B2A1-4EC5-8312-F5B6ED594A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602272"/>
            <a:ext cx="18288000" cy="86847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8FC18BD-F9FD-4DC8-81C6-5AFF7422B04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562" t="-19847" b="-1"/>
          <a:stretch/>
        </p:blipFill>
        <p:spPr>
          <a:xfrm>
            <a:off x="-1" y="554333"/>
            <a:ext cx="18288000" cy="101778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B04DF3E-D90E-42FB-B435-B5B481ED0E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7521" y="6092740"/>
            <a:ext cx="6263640" cy="240200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AF6EC06-FA6D-4B3A-826B-A44DD90BF4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05294" y="14214"/>
            <a:ext cx="5882705" cy="71371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A574696-3E68-4A49-A51C-100BDBDB3D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49264" y="49287"/>
            <a:ext cx="6956030" cy="67863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949079B-5F6D-4AFA-9662-EF98E670D11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34150"/>
            <a:ext cx="5879664" cy="713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39230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6C824-2EFF-4EA4-8A95-E91273C43D7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948AFD-6529-4C3E-9CBD-C14E898231A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4AEFE04-24AA-4FFE-9187-2A2D62EBEA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2" y="-10433"/>
            <a:ext cx="18311343" cy="25042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D47258F-633F-4751-B8D0-C4EC659BEB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93818"/>
            <a:ext cx="18280628" cy="78431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CF1A161-6A67-4FC9-852C-E6A4B0441C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82637" y="1658337"/>
            <a:ext cx="4940230" cy="755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58855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133947-3583-4BA6-9CA7-7FC6409E983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A76F10-0A4E-487C-BB3C-92A77143C49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B1394DD-F2F9-461A-9350-B327C117CF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109580" cy="3200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C4733F3-BB22-4B5F-8987-75961198DF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35420" y="1071632"/>
            <a:ext cx="4774160" cy="52856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896A477-3267-430B-A83E-A1BAD4F9260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980"/>
          <a:stretch/>
        </p:blipFill>
        <p:spPr>
          <a:xfrm>
            <a:off x="0" y="3383280"/>
            <a:ext cx="18355667" cy="6903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5442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133947-3583-4BA6-9CA7-7FC6409E983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A76F10-0A4E-487C-BB3C-92A77143C49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B1394DD-F2F9-461A-9350-B327C117CF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3200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C4733F3-BB22-4B5F-8987-75961198DF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72580" y="1071632"/>
            <a:ext cx="4774160" cy="52856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6F07F5B-4C4B-4A92-81AA-13479EF0EEA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062"/>
          <a:stretch/>
        </p:blipFill>
        <p:spPr>
          <a:xfrm>
            <a:off x="0" y="7950962"/>
            <a:ext cx="18284562" cy="234607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161CD21-FAFD-4DD5-9769-102755B894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4632891"/>
            <a:ext cx="18246741" cy="331807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E701492-B1C0-4584-8A3C-E79BD03420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" y="3982324"/>
            <a:ext cx="18486851" cy="687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36487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8BD702E-1A29-47F7-81AD-1B80FD1428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8A487E4-461E-4DA4-91A6-003D3E094A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8420" y="9865225"/>
            <a:ext cx="3809580" cy="421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8775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608480-70FE-4F50-9AF9-FE96E60C84A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C4A7CC-1FF1-4323-9BEC-2CCD7A47597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E15935-5300-4E71-975F-6AE14D0185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37" y="0"/>
            <a:ext cx="18239445" cy="20345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5CCA5D2-8DC5-4F95-9D9D-BDD7B15DC4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37" y="2041806"/>
            <a:ext cx="18286402" cy="387893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80992CC-34E2-4C32-8C10-70037AA2E5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928006"/>
            <a:ext cx="18288000" cy="4358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409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714" name="Rectangle 2">
            <a:extLst>
              <a:ext uri="{FF2B5EF4-FFF2-40B4-BE49-F238E27FC236}">
                <a16:creationId xmlns:a16="http://schemas.microsoft.com/office/drawing/2014/main" id="{5F1CBB2C-4105-49CF-8DA2-05F2F2E309A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499715" name="Rectangle 3">
            <a:extLst>
              <a:ext uri="{FF2B5EF4-FFF2-40B4-BE49-F238E27FC236}">
                <a16:creationId xmlns:a16="http://schemas.microsoft.com/office/drawing/2014/main" id="{DCCB0D1E-38EA-4A5E-9247-4C8BAACFFCA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en-US" altLang="en-US"/>
          </a:p>
        </p:txBody>
      </p:sp>
      <p:pic>
        <p:nvPicPr>
          <p:cNvPr id="499716" name="Picture 4">
            <a:extLst>
              <a:ext uri="{FF2B5EF4-FFF2-40B4-BE49-F238E27FC236}">
                <a16:creationId xmlns:a16="http://schemas.microsoft.com/office/drawing/2014/main" id="{3984F32B-DCCF-45B9-A446-1E3441F53A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12000"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172" y="-1505231"/>
            <a:ext cx="18325172" cy="12029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A8F4B25-02E9-46B6-A399-14D39954E7F7}"/>
              </a:ext>
            </a:extLst>
          </p:cNvPr>
          <p:cNvSpPr txBox="1"/>
          <p:nvPr/>
        </p:nvSpPr>
        <p:spPr>
          <a:xfrm>
            <a:off x="-37172" y="235323"/>
            <a:ext cx="183623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828800"/>
            <a:r>
              <a:rPr lang="en-US" sz="4800" b="1" dirty="0">
                <a:solidFill>
                  <a:prstClr val="black"/>
                </a:solidFill>
                <a:latin typeface="Calibri"/>
              </a:rPr>
              <a:t>Preservation Injury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8F6D7F-E8BC-413F-AE5F-5AD78F6B7E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5186" y="524177"/>
            <a:ext cx="12089254" cy="1216131"/>
          </a:xfrm>
        </p:spPr>
        <p:txBody>
          <a:bodyPr/>
          <a:lstStyle/>
          <a:p>
            <a:r>
              <a:rPr lang="en-US" sz="5400" dirty="0"/>
              <a:t>University of Chicago Liver NMP Program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D69492-7B2A-4F0E-BF39-DCAFED9ECA3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978265" y="3128000"/>
            <a:ext cx="6823710" cy="6265491"/>
          </a:xfrm>
        </p:spPr>
        <p:txBody>
          <a:bodyPr/>
          <a:lstStyle/>
          <a:p>
            <a:r>
              <a:rPr lang="en-US" b="1" dirty="0"/>
              <a:t>Dr  Arielle </a:t>
            </a:r>
            <a:r>
              <a:rPr lang="en-US" b="1" dirty="0" err="1"/>
              <a:t>Cimeno</a:t>
            </a:r>
            <a:r>
              <a:rPr lang="en-US" b="1" dirty="0"/>
              <a:t>, Transplant Surgery </a:t>
            </a:r>
          </a:p>
          <a:p>
            <a:r>
              <a:rPr lang="en-US" b="1" dirty="0"/>
              <a:t>24 transplants since January 2023</a:t>
            </a:r>
          </a:p>
          <a:p>
            <a:r>
              <a:rPr lang="en-US" b="1" dirty="0"/>
              <a:t>All organs harvested in DCD setting</a:t>
            </a:r>
          </a:p>
          <a:p>
            <a:r>
              <a:rPr lang="en-US" b="1" dirty="0"/>
              <a:t>Function of each graft monitored</a:t>
            </a:r>
          </a:p>
          <a:p>
            <a:r>
              <a:rPr lang="en-US" b="1" dirty="0"/>
              <a:t>Satisfactory function for all donor organs</a:t>
            </a:r>
          </a:p>
          <a:p>
            <a:r>
              <a:rPr lang="en-US" b="1" dirty="0"/>
              <a:t>All grafts performed well – no EAD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68CBBC1-4976-44E3-93DB-1CA255D8BB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7441" y="1838703"/>
            <a:ext cx="15608802" cy="7823410"/>
          </a:xfrm>
          <a:prstGeom prst="rect">
            <a:avLst/>
          </a:prstGeom>
        </p:spPr>
      </p:pic>
      <p:pic>
        <p:nvPicPr>
          <p:cNvPr id="1028" name="Picture 4" descr="Arielle Cimeno">
            <a:extLst>
              <a:ext uri="{FF2B5EF4-FFF2-40B4-BE49-F238E27FC236}">
                <a16:creationId xmlns:a16="http://schemas.microsoft.com/office/drawing/2014/main" id="{B2CA8517-D9B0-4D1D-8C85-E7769D9032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01975" y="3490912"/>
            <a:ext cx="2486025" cy="3305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9E93294-5574-44C9-99F9-C449E093922A}"/>
              </a:ext>
            </a:extLst>
          </p:cNvPr>
          <p:cNvSpPr txBox="1"/>
          <p:nvPr/>
        </p:nvSpPr>
        <p:spPr>
          <a:xfrm>
            <a:off x="292901" y="9127922"/>
            <a:ext cx="167520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0" dirty="0">
                <a:solidFill>
                  <a:srgbClr val="212121"/>
                </a:solidFill>
                <a:effectLst/>
                <a:latin typeface="BlinkMacSystemFont"/>
              </a:rPr>
              <a:t>Fung JJ, </a:t>
            </a:r>
            <a:r>
              <a:rPr lang="en-US" sz="2400" b="1" i="0" dirty="0" err="1">
                <a:solidFill>
                  <a:srgbClr val="212121"/>
                </a:solidFill>
                <a:effectLst/>
                <a:latin typeface="BlinkMacSystemFont"/>
              </a:rPr>
              <a:t>Cimeno</a:t>
            </a:r>
            <a:r>
              <a:rPr lang="en-US" sz="2400" b="1" i="0" dirty="0">
                <a:solidFill>
                  <a:srgbClr val="212121"/>
                </a:solidFill>
                <a:effectLst/>
                <a:latin typeface="BlinkMacSystemFont"/>
              </a:rPr>
              <a:t> A. Invited Commentary: First Things First: Prioritizing Machine Perfusion Goals. J Am Coll Surg 2024; 1;238:853-55.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76615415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7BCE0C1-ED80-4040-B478-65D7557C44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34541"/>
            <a:ext cx="18287999" cy="822766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8FAF821-35E5-4E01-95ED-13BFD821B0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37" y="0"/>
            <a:ext cx="18239445" cy="2034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86057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EBDF21-5E96-42F7-B3BB-3BFA8734CBC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450831-19F7-4E8D-A89B-D9EA98B2086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5D3DE3D-A07B-4845-B7A6-310072F578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8287999" cy="456084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2CB1D3C-DD96-4240-8E9F-2A1DAB4A3C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560848"/>
            <a:ext cx="18288000" cy="57261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CE1C55C-97B0-4DDA-B7D4-C38741BDA2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41161" y="1855333"/>
            <a:ext cx="5447986" cy="961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90426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EBDF21-5E96-42F7-B3BB-3BFA8734CBC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450831-19F7-4E8D-A89B-D9EA98B2086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B2B5902-D6A5-4F4A-93AD-9433C06A57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0"/>
            <a:ext cx="8826910" cy="448697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DBD17AD-72BA-49A8-B5BF-289B230F36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4008863"/>
            <a:ext cx="8903111" cy="627813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11BA57A-1974-4553-82E6-F71E760F9ED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9495"/>
          <a:stretch/>
        </p:blipFill>
        <p:spPr>
          <a:xfrm>
            <a:off x="8903111" y="0"/>
            <a:ext cx="9461089" cy="10287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31289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9734AA-488E-43CD-B82F-7A7ED79342B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28A1A6-E279-404E-9E29-F4787BFF76F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D03E50-9201-447D-9792-B864E1FFF7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31393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CE818BD-64DA-4B1B-9F53-AA1D9269DD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524721"/>
            <a:ext cx="4073236" cy="718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20081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9F2E318-260E-41BD-A316-D83809A75671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/>
          <a:stretch>
            <a:fillRect/>
          </a:stretch>
        </p:blipFill>
        <p:spPr>
          <a:xfrm>
            <a:off x="0" y="6622677"/>
            <a:ext cx="18288000" cy="3664323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A2D2F4C-BC71-47A7-8388-09C9AE265E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8D06563-763E-4019-8A2E-3F6AF0B183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7197" y="3149064"/>
            <a:ext cx="18288000" cy="35535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230B657-2CF7-4379-B742-37F6E6C5EC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0"/>
            <a:ext cx="18230802" cy="3149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45961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5427273-1E4C-45B4-8B7D-7C27360AD757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404ADC9-D0E2-49DB-9512-52C65374C0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0A1C74B-1859-45EB-ADFC-24E7B949C037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</a:blip>
          <a:srcRect/>
          <a:stretch>
            <a:fillRect/>
          </a:stretch>
        </p:blipFill>
        <p:spPr bwMode="white">
          <a:xfrm>
            <a:off x="1" y="0"/>
            <a:ext cx="18287998" cy="10286999"/>
          </a:xfrm>
          <a:prstGeom prst="rect">
            <a:avLst/>
          </a:prstGeom>
          <a:ln>
            <a:headEnd type="none"/>
            <a:tailEnd type="none"/>
          </a:ln>
        </p:spPr>
      </p:pic>
    </p:spTree>
    <p:extLst>
      <p:ext uri="{BB962C8B-B14F-4D97-AF65-F5344CB8AC3E}">
        <p14:creationId xmlns:p14="http://schemas.microsoft.com/office/powerpoint/2010/main" val="315061016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2E95B2-E174-48DD-91B3-8E4FECE18A2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65CAB4-4565-475C-A16A-A6A2BEF0F81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59F4222-9AC9-40E6-B4E3-3FBFBDA5E8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" y="1"/>
            <a:ext cx="18288000" cy="102757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9F948D6-728E-4E20-98A2-A511BED198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2997" y="11221"/>
            <a:ext cx="6913756" cy="512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41828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4C1186F-05DD-4CE0-8648-B7E87C4D5EF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5400" dirty="0"/>
              <a:t>Value of NMP for Liver Transplantation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19EF7A4-8729-46CA-A5FA-C1EC90C556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75186" y="2334417"/>
            <a:ext cx="16725900" cy="7428406"/>
          </a:xfrm>
        </p:spPr>
        <p:txBody>
          <a:bodyPr/>
          <a:lstStyle/>
          <a:p>
            <a:pPr marL="571500" indent="-571500">
              <a:buClr>
                <a:schemeClr val="accent6">
                  <a:lumMod val="75000"/>
                </a:schemeClr>
              </a:buClr>
              <a:buSzPct val="125000"/>
              <a:buFont typeface="Arial" panose="020B0604020202020204" pitchFamily="34" charset="0"/>
              <a:buChar char="•"/>
            </a:pPr>
            <a:r>
              <a:rPr lang="en-US" sz="3600" b="1" dirty="0"/>
              <a:t>Assess function of marginal donor organs:</a:t>
            </a:r>
          </a:p>
          <a:p>
            <a:pPr marL="571500" indent="-571500">
              <a:buClr>
                <a:schemeClr val="accent6">
                  <a:lumMod val="75000"/>
                </a:schemeClr>
              </a:buClr>
              <a:buSzPct val="125000"/>
              <a:buFont typeface="Arial" panose="020B0604020202020204" pitchFamily="34" charset="0"/>
              <a:buChar char="•"/>
            </a:pPr>
            <a:r>
              <a:rPr lang="en-US" b="1" dirty="0"/>
              <a:t>	</a:t>
            </a:r>
            <a:r>
              <a:rPr lang="en-US" sz="3600" b="1" dirty="0"/>
              <a:t>Marked steatosis, DCD, etc.</a:t>
            </a:r>
          </a:p>
          <a:p>
            <a:pPr marL="571500" indent="-571500">
              <a:buClr>
                <a:schemeClr val="accent6">
                  <a:lumMod val="75000"/>
                </a:schemeClr>
              </a:buClr>
              <a:buSzPct val="125000"/>
              <a:buFont typeface="Arial" panose="020B0604020202020204" pitchFamily="34" charset="0"/>
              <a:buChar char="•"/>
            </a:pPr>
            <a:r>
              <a:rPr lang="en-US" sz="3600" b="1" dirty="0"/>
              <a:t>	Decrease discard rate</a:t>
            </a:r>
          </a:p>
          <a:p>
            <a:pPr marL="571500" indent="-571500">
              <a:buClr>
                <a:schemeClr val="accent6">
                  <a:lumMod val="75000"/>
                </a:schemeClr>
              </a:buClr>
              <a:buSzPct val="125000"/>
              <a:buFont typeface="Arial" panose="020B0604020202020204" pitchFamily="34" charset="0"/>
              <a:buChar char="•"/>
            </a:pPr>
            <a:r>
              <a:rPr lang="en-US" sz="3600" b="1" dirty="0"/>
              <a:t>Improve function of injured donor organs ?</a:t>
            </a:r>
          </a:p>
          <a:p>
            <a:pPr marL="571500" indent="-571500">
              <a:buClr>
                <a:schemeClr val="accent6">
                  <a:lumMod val="75000"/>
                </a:schemeClr>
              </a:buClr>
              <a:buSzPct val="125000"/>
              <a:buFont typeface="Arial" panose="020B0604020202020204" pitchFamily="34" charset="0"/>
              <a:buChar char="•"/>
            </a:pPr>
            <a:r>
              <a:rPr lang="en-US" sz="3600" b="1" dirty="0"/>
              <a:t>Optimize logistics:</a:t>
            </a:r>
          </a:p>
          <a:p>
            <a:pPr marL="571500" indent="-571500">
              <a:buClr>
                <a:schemeClr val="accent6">
                  <a:lumMod val="75000"/>
                </a:schemeClr>
              </a:buClr>
              <a:buSzPct val="125000"/>
              <a:buFont typeface="Arial" panose="020B0604020202020204" pitchFamily="34" charset="0"/>
              <a:buChar char="•"/>
            </a:pPr>
            <a:r>
              <a:rPr lang="en-US" sz="3600" b="1" dirty="0"/>
              <a:t>	Operating room availability</a:t>
            </a:r>
          </a:p>
          <a:p>
            <a:pPr marL="571500" indent="-571500">
              <a:buClr>
                <a:schemeClr val="accent6">
                  <a:lumMod val="75000"/>
                </a:schemeClr>
              </a:buClr>
              <a:buSzPct val="125000"/>
              <a:buFont typeface="Arial" panose="020B0604020202020204" pitchFamily="34" charset="0"/>
              <a:buChar char="•"/>
            </a:pPr>
            <a:r>
              <a:rPr lang="en-US" sz="3600" b="1" dirty="0"/>
              <a:t>	Extended preservation for combined transplant operations (e.g., heart &amp; liver)</a:t>
            </a:r>
          </a:p>
          <a:p>
            <a:pPr marL="571500" indent="-571500">
              <a:buClr>
                <a:schemeClr val="accent6">
                  <a:lumMod val="75000"/>
                </a:schemeClr>
              </a:buClr>
              <a:buSzPct val="125000"/>
              <a:buFont typeface="Arial" panose="020B0604020202020204" pitchFamily="34" charset="0"/>
              <a:buChar char="•"/>
            </a:pPr>
            <a:r>
              <a:rPr lang="en-US" sz="3600" b="1" dirty="0"/>
              <a:t>	Decrease surgeon burnout</a:t>
            </a:r>
          </a:p>
        </p:txBody>
      </p:sp>
    </p:spTree>
    <p:extLst>
      <p:ext uri="{BB962C8B-B14F-4D97-AF65-F5344CB8AC3E}">
        <p14:creationId xmlns:p14="http://schemas.microsoft.com/office/powerpoint/2010/main" val="185945355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obrigado(A)!</a:t>
            </a:r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4018" y="6057900"/>
            <a:ext cx="7859964" cy="620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1260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738" name="Rectangle 2">
            <a:extLst>
              <a:ext uri="{FF2B5EF4-FFF2-40B4-BE49-F238E27FC236}">
                <a16:creationId xmlns:a16="http://schemas.microsoft.com/office/drawing/2014/main" id="{865E5492-5A87-456A-B513-5BDF300A032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00739" name="Rectangle 3">
            <a:extLst>
              <a:ext uri="{FF2B5EF4-FFF2-40B4-BE49-F238E27FC236}">
                <a16:creationId xmlns:a16="http://schemas.microsoft.com/office/drawing/2014/main" id="{3703603C-3AB4-4ECB-BAB6-67ED7C8DDF7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en-US" altLang="en-US"/>
          </a:p>
        </p:txBody>
      </p:sp>
      <p:pic>
        <p:nvPicPr>
          <p:cNvPr id="500740" name="Picture 4">
            <a:extLst>
              <a:ext uri="{FF2B5EF4-FFF2-40B4-BE49-F238E27FC236}">
                <a16:creationId xmlns:a16="http://schemas.microsoft.com/office/drawing/2014/main" id="{DF07F84D-3500-47AA-9895-22E524416B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331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EE7D19-F031-4188-8136-7B89948FAF2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9C3484-3BEF-41CD-B549-6B8204D3704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7CBA491-0338-4DB3-8BBF-C946977D8B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261"/>
            <a:ext cx="18243035" cy="467364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EFFFB75-916F-421A-8975-AEC10A9C32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783208"/>
            <a:ext cx="8787161" cy="548953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FD307D5-D6FA-4207-B393-9318740EF9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61120" y="4783208"/>
            <a:ext cx="9326881" cy="548953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0683E9A-0B6A-4ECE-BA09-1CFC07AC5F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9377" y="1666568"/>
            <a:ext cx="3735293" cy="541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7478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575186" y="524177"/>
            <a:ext cx="11917321" cy="1216131"/>
          </a:xfrm>
        </p:spPr>
        <p:txBody>
          <a:bodyPr/>
          <a:lstStyle/>
          <a:p>
            <a:r>
              <a:rPr lang="en-US" sz="4000" dirty="0"/>
              <a:t>Static Cold Storage (SCS) preservation solutions</a:t>
            </a:r>
            <a:endParaRPr lang="pt-BR" sz="4000" dirty="0"/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75186" y="1631188"/>
            <a:ext cx="3234724" cy="299212"/>
          </a:xfrm>
          <a:prstGeom prst="rect">
            <a:avLst/>
          </a:prstGeom>
        </p:spPr>
      </p:pic>
      <p:sp>
        <p:nvSpPr>
          <p:cNvPr id="8" name="Espaço Reservado para Texto 7">
            <a:extLst>
              <a:ext uri="{FF2B5EF4-FFF2-40B4-BE49-F238E27FC236}">
                <a16:creationId xmlns:a16="http://schemas.microsoft.com/office/drawing/2014/main" id="{305E9F6B-5578-0504-AFFA-ADA95907F63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457200" indent="-731520" defTabSz="457200">
              <a:lnSpc>
                <a:spcPct val="100000"/>
              </a:lnSpc>
              <a:spcBef>
                <a:spcPts val="1200"/>
              </a:spcBef>
              <a:buClr>
                <a:schemeClr val="accent6">
                  <a:lumMod val="75000"/>
                </a:schemeClr>
              </a:buClr>
              <a:buSzPct val="125000"/>
              <a:buFont typeface="Arial" panose="020B0604020202020204" pitchFamily="34" charset="0"/>
              <a:buChar char="•"/>
            </a:pPr>
            <a:r>
              <a:rPr lang="pt-BR" sz="3600" dirty="0"/>
              <a:t>EuroCollins solution – 1960s</a:t>
            </a:r>
          </a:p>
          <a:p>
            <a:pPr marL="457200" indent="-731520" defTabSz="457200">
              <a:lnSpc>
                <a:spcPct val="100000"/>
              </a:lnSpc>
              <a:spcBef>
                <a:spcPts val="1200"/>
              </a:spcBef>
              <a:buClr>
                <a:schemeClr val="accent6">
                  <a:lumMod val="75000"/>
                </a:schemeClr>
              </a:buClr>
              <a:buSzPct val="125000"/>
              <a:buFont typeface="Arial" panose="020B0604020202020204" pitchFamily="34" charset="0"/>
              <a:buChar char="•"/>
            </a:pPr>
            <a:r>
              <a:rPr lang="pt-BR" sz="3600" dirty="0"/>
              <a:t>University of Wisconsin solution (UW) – 1988</a:t>
            </a:r>
          </a:p>
          <a:p>
            <a:pPr marL="457200" indent="-731520" defTabSz="457200">
              <a:lnSpc>
                <a:spcPct val="100000"/>
              </a:lnSpc>
              <a:spcBef>
                <a:spcPts val="1200"/>
              </a:spcBef>
              <a:buClr>
                <a:schemeClr val="accent6">
                  <a:lumMod val="75000"/>
                </a:schemeClr>
              </a:buClr>
              <a:buSzPct val="125000"/>
              <a:buFont typeface="Arial" panose="020B0604020202020204" pitchFamily="34" charset="0"/>
              <a:buChar char="•"/>
            </a:pPr>
            <a:r>
              <a:rPr lang="pt-BR" sz="3600" dirty="0"/>
              <a:t>Histidine-Tryptophan-Ketoglutarate preservation solution (HTK) – 2005</a:t>
            </a:r>
          </a:p>
          <a:p>
            <a:pPr defTabSz="457200">
              <a:lnSpc>
                <a:spcPct val="100000"/>
              </a:lnSpc>
              <a:spcBef>
                <a:spcPts val="1200"/>
              </a:spcBef>
              <a:buClr>
                <a:schemeClr val="accent6">
                  <a:lumMod val="75000"/>
                </a:schemeClr>
              </a:buClr>
              <a:buSzPct val="125000"/>
            </a:pPr>
            <a:r>
              <a:rPr lang="pt-BR" sz="3600" dirty="0"/>
              <a:t>				Lower cost</a:t>
            </a:r>
          </a:p>
          <a:p>
            <a:pPr defTabSz="457200">
              <a:lnSpc>
                <a:spcPct val="100000"/>
              </a:lnSpc>
              <a:spcBef>
                <a:spcPts val="1200"/>
              </a:spcBef>
              <a:buClr>
                <a:schemeClr val="accent6">
                  <a:lumMod val="75000"/>
                </a:schemeClr>
              </a:buClr>
              <a:buSzPct val="125000"/>
            </a:pPr>
            <a:r>
              <a:rPr lang="pt-BR" sz="3600" dirty="0"/>
              <a:t>				Lower potassium level</a:t>
            </a:r>
          </a:p>
          <a:p>
            <a:pPr marL="457200" indent="-731520" defTabSz="457200">
              <a:lnSpc>
                <a:spcPct val="100000"/>
              </a:lnSpc>
              <a:spcBef>
                <a:spcPts val="1200"/>
              </a:spcBef>
              <a:buClr>
                <a:schemeClr val="accent6">
                  <a:lumMod val="75000"/>
                </a:schemeClr>
              </a:buClr>
              <a:buSzPct val="125000"/>
              <a:buFont typeface="Arial" panose="020B0604020202020204" pitchFamily="34" charset="0"/>
              <a:buChar char="•"/>
            </a:pPr>
            <a:r>
              <a:rPr lang="pt-BR" sz="3600" dirty="0"/>
              <a:t>Institut Georges Lopez-1 preservation solution (IGL-1) – 2010</a:t>
            </a:r>
          </a:p>
          <a:p>
            <a:pPr defTabSz="457200">
              <a:lnSpc>
                <a:spcPct val="100000"/>
              </a:lnSpc>
              <a:spcBef>
                <a:spcPts val="1200"/>
              </a:spcBef>
              <a:buClr>
                <a:schemeClr val="accent6">
                  <a:lumMod val="75000"/>
                </a:schemeClr>
              </a:buClr>
              <a:buSzPct val="125000"/>
            </a:pPr>
            <a:r>
              <a:rPr lang="pt-BR" sz="3600" dirty="0"/>
              <a:t>				Better for pancreas transplantation</a:t>
            </a:r>
          </a:p>
          <a:p>
            <a:pPr defTabSz="457200">
              <a:lnSpc>
                <a:spcPct val="100000"/>
              </a:lnSpc>
              <a:spcBef>
                <a:spcPts val="1200"/>
              </a:spcBef>
              <a:buClr>
                <a:schemeClr val="accent6">
                  <a:lumMod val="75000"/>
                </a:schemeClr>
              </a:buClr>
              <a:buSzPct val="125000"/>
            </a:pPr>
            <a:r>
              <a:rPr lang="pt-BR" sz="3600" dirty="0"/>
              <a:t>				PEG-35 for hydroxyl-ethyl-starch</a:t>
            </a:r>
          </a:p>
          <a:p>
            <a:pPr marL="457200" indent="-731520" defTabSz="457200">
              <a:lnSpc>
                <a:spcPct val="100000"/>
              </a:lnSpc>
              <a:spcBef>
                <a:spcPts val="1200"/>
              </a:spcBef>
              <a:buClr>
                <a:schemeClr val="accent6">
                  <a:lumMod val="75000"/>
                </a:schemeClr>
              </a:buClr>
              <a:buSzPct val="125000"/>
              <a:buFont typeface="Arial" panose="020B0604020202020204" pitchFamily="34" charset="0"/>
              <a:buChar char="•"/>
            </a:pPr>
            <a:endParaRPr lang="pt-BR" sz="36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E9D7E60-6721-4238-98B9-182C1B864CF1}"/>
              </a:ext>
            </a:extLst>
          </p:cNvPr>
          <p:cNvSpPr txBox="1"/>
          <p:nvPr/>
        </p:nvSpPr>
        <p:spPr>
          <a:xfrm>
            <a:off x="4947462" y="8935649"/>
            <a:ext cx="117298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0" i="0" dirty="0" err="1">
                <a:solidFill>
                  <a:srgbClr val="212121"/>
                </a:solidFill>
                <a:effectLst/>
                <a:latin typeface="BlinkMacSystemFont"/>
              </a:rPr>
              <a:t>Chedid</a:t>
            </a:r>
            <a:r>
              <a:rPr lang="en-US" sz="2800" b="0" i="0" dirty="0">
                <a:solidFill>
                  <a:srgbClr val="212121"/>
                </a:solidFill>
                <a:effectLst/>
                <a:latin typeface="BlinkMacSystemFont"/>
              </a:rPr>
              <a:t> MF et al. World J </a:t>
            </a:r>
            <a:r>
              <a:rPr lang="en-US" sz="2800" b="0" i="0" dirty="0" err="1">
                <a:solidFill>
                  <a:srgbClr val="212121"/>
                </a:solidFill>
                <a:effectLst/>
                <a:latin typeface="BlinkMacSystemFont"/>
              </a:rPr>
              <a:t>Gastrointest</a:t>
            </a:r>
            <a:r>
              <a:rPr lang="en-US" sz="2800" b="0" i="0" dirty="0">
                <a:solidFill>
                  <a:srgbClr val="212121"/>
                </a:solidFill>
                <a:effectLst/>
                <a:latin typeface="BlinkMacSystemFont"/>
              </a:rPr>
              <a:t> Surg 2019;11(3):122-25. PMID: 31057697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5139488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93C609-CD10-44E6-B501-E599F905F54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7F1B74-8330-49FE-90E0-2FFDA63E33F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8284DF1-C1BC-4D11-AEF9-704A50E67B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" y="0"/>
            <a:ext cx="18288000" cy="39015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43940AF-9833-4C37-B5B2-C5AAD5D823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2891950"/>
            <a:ext cx="18322327" cy="68708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B974BBF-EED6-402A-A6B7-71653F3364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92772" y="1636483"/>
            <a:ext cx="4430890" cy="650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8068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93C609-CD10-44E6-B501-E599F905F54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7F1B74-8330-49FE-90E0-2FFDA63E33F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0EE9BCB-D594-47C1-9BEB-37E53E53C9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"/>
            <a:ext cx="9015944" cy="967203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B0423FE-7EC0-4FD7-AE81-BA174C0C9C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00135" y="59698"/>
            <a:ext cx="9287863" cy="961278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B974BBF-EED6-402A-A6B7-71653F3364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41403" y="9197259"/>
            <a:ext cx="3146595" cy="4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58435"/>
      </p:ext>
    </p:extLst>
  </p:cSld>
  <p:clrMapOvr>
    <a:masterClrMapping/>
  </p:clrMapOvr>
</p:sld>
</file>

<file path=ppt/theme/theme1.xml><?xml version="1.0" encoding="utf-8"?>
<a:theme xmlns:a="http://schemas.openxmlformats.org/drawingml/2006/main" name="Congresso de Patologia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Tahom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Calibri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Calibri" pitchFamily="34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Custom 1">
      <a:dk1>
        <a:sysClr val="windowText" lastClr="000000"/>
      </a:dk1>
      <a:lt1>
        <a:srgbClr val="000000"/>
      </a:lt1>
      <a:dk2>
        <a:srgbClr val="000000"/>
      </a:dk2>
      <a:lt2>
        <a:srgbClr val="000000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1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.xml"/></Relationships>
</file>

<file path=customXml/_rels/item1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.xml"/></Relationships>
</file>

<file path=customXml/_rels/item1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.xml"/></Relationships>
</file>

<file path=customXml/_rels/item1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.xml"/></Relationships>
</file>

<file path=customXml/_rels/item1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.xml"/></Relationships>
</file>

<file path=customXml/_rels/item1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.xml"/></Relationships>
</file>

<file path=customXml/_rels/item1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.xml"/></Relationships>
</file>

<file path=customXml/_rels/item1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.xml"/></Relationships>
</file>

<file path=customXml/_rels/item1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.xml"/></Relationships>
</file>

<file path=customXml/_rels/item1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9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2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0.xml"/></Relationships>
</file>

<file path=customXml/_rels/item2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1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_rels/item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.xml"/></Relationships>
</file>

<file path=customXml/_rels/item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.xml"/></Relationships>
</file>

<file path=customXml/item1.xml><?xml version="1.0" encoding="utf-8"?>
<Control xmlns="http://schemas.microsoft.com/VisualStudio/2011/storyboarding/control">
  <Id Name="53580243-bdf6-453f-83a8-3cbdd5668771" Revision="1" Stencil="System.MyShapes" StencilVersion="1.0"/>
</Control>
</file>

<file path=customXml/item10.xml><?xml version="1.0" encoding="utf-8"?>
<Control xmlns="http://schemas.microsoft.com/VisualStudio/2011/storyboarding/control">
  <Id Name="639d4620-01c4-4147-85d1-630f460179d7" Revision="1" Stencil="System.MyShapes" StencilVersion="1.0"/>
</Control>
</file>

<file path=customXml/item11.xml><?xml version="1.0" encoding="utf-8"?>
<Control xmlns="http://schemas.microsoft.com/VisualStudio/2011/storyboarding/control">
  <Id Name="f5a567c0-1ac9-49a2-966f-a00bf8425481" Revision="1" Stencil="System.MyShapes" StencilVersion="1.0"/>
</Control>
</file>

<file path=customXml/item12.xml><?xml version="1.0" encoding="utf-8"?>
<Control xmlns="http://schemas.microsoft.com/VisualStudio/2011/storyboarding/control">
  <Id Name="f5a567c0-1ac9-49a2-966f-a00bf8425481" Revision="1" Stencil="System.MyShapes" StencilVersion="1.0"/>
</Control>
</file>

<file path=customXml/item13.xml><?xml version="1.0" encoding="utf-8"?>
<Control xmlns="http://schemas.microsoft.com/VisualStudio/2011/storyboarding/control">
  <Id Name="1c6c6d66-e46c-434a-a59f-9d28ee3d7f0e" Revision="1" Stencil="System.MyShapes" StencilVersion="1.0"/>
</Control>
</file>

<file path=customXml/item14.xml><?xml version="1.0" encoding="utf-8"?>
<Control xmlns="http://schemas.microsoft.com/VisualStudio/2011/storyboarding/control">
  <Id Name="639d4620-01c4-4147-85d1-630f460179d7" Revision="1" Stencil="System.MyShapes" StencilVersion="1.0"/>
</Control>
</file>

<file path=customXml/item15.xml><?xml version="1.0" encoding="utf-8"?>
<Control xmlns="http://schemas.microsoft.com/VisualStudio/2011/storyboarding/control">
  <Id Name="53580243-bdf6-453f-83a8-3cbdd5668771" Revision="1" Stencil="System.MyShapes" StencilVersion="1.0"/>
</Control>
</file>

<file path=customXml/item16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17.xml><?xml version="1.0" encoding="utf-8"?>
<Control xmlns="http://schemas.microsoft.com/VisualStudio/2011/storyboarding/control">
  <Id Name="97049ea3-0512-4d28-93cd-1fe9390555f9" Revision="1" Stencil="System.MyShapes" StencilVersion="1.0"/>
</Control>
</file>

<file path=customXml/item18.xml><?xml version="1.0" encoding="utf-8"?>
<Control xmlns="http://schemas.microsoft.com/VisualStudio/2011/storyboarding/control">
  <Id Name="f5a567c0-1ac9-49a2-966f-a00bf8425481" Revision="1" Stencil="System.MyShapes" StencilVersion="1.0"/>
</Control>
</file>

<file path=customXml/item19.xml><?xml version="1.0" encoding="utf-8"?>
<Control xmlns="http://schemas.microsoft.com/VisualStudio/2011/storyboarding/control">
  <Id Name="5b101e26-a922-4310-9dbd-60b14fea8887" Revision="1" Stencil="System.MyShapes" StencilVersion="1.0"/>
</Control>
</file>

<file path=customXml/item2.xml><?xml version="1.0" encoding="utf-8"?>
<Control xmlns="http://schemas.microsoft.com/VisualStudio/2011/storyboarding/control">
  <Id Name="1c6c6d66-e46c-434a-a59f-9d28ee3d7f0e" Revision="1" Stencil="System.MyShapes" StencilVersion="1.0"/>
</Control>
</file>

<file path=customXml/item20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21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3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4.xml><?xml version="1.0" encoding="utf-8"?>
<Control xmlns="http://schemas.microsoft.com/VisualStudio/2011/storyboarding/control">
  <Id Name="5b101e26-a922-4310-9dbd-60b14fea8887" Revision="1" Stencil="System.MyShapes" StencilVersion="1.0"/>
</Control>
</file>

<file path=customXml/item5.xml><?xml version="1.0" encoding="utf-8"?>
<Control xmlns="http://schemas.microsoft.com/VisualStudio/2011/storyboarding/control">
  <Id Name="f5a567c0-1ac9-49a2-966f-a00bf8425481" Revision="1" Stencil="System.MyShapes" StencilVersion="1.0"/>
</Control>
</file>

<file path=customXml/item6.xml><?xml version="1.0" encoding="utf-8"?>
<Control xmlns="http://schemas.microsoft.com/VisualStudio/2011/storyboarding/control">
  <Id Name="639d4620-01c4-4147-85d1-630f460179d7" Revision="1" Stencil="System.MyShapes" StencilVersion="1.0"/>
</Control>
</file>

<file path=customXml/item7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8.xml><?xml version="1.0" encoding="utf-8"?>
<Control xmlns="http://schemas.microsoft.com/VisualStudio/2011/storyboarding/control">
  <Id Name="d3fce018-2bf8-40cf-99d5-06f634592dc2" Revision="1" Stencil="System.MyShapes" StencilVersion="1.0"/>
</Control>
</file>

<file path=customXml/item9.xml><?xml version="1.0" encoding="utf-8"?>
<Control xmlns="http://schemas.microsoft.com/VisualStudio/2011/storyboarding/control">
  <Id Name="f5a567c0-1ac9-49a2-966f-a00bf8425481" Revision="1" Stencil="System.MyShapes" StencilVersion="1.0"/>
</Control>
</file>

<file path=customXml/itemProps1.xml><?xml version="1.0" encoding="utf-8"?>
<ds:datastoreItem xmlns:ds="http://schemas.openxmlformats.org/officeDocument/2006/customXml" ds:itemID="{5D636A32-C9CE-4466-A7AA-4E99513F62CE}">
  <ds:schemaRefs>
    <ds:schemaRef ds:uri="http://schemas.microsoft.com/VisualStudio/2011/storyboarding/control"/>
  </ds:schemaRefs>
</ds:datastoreItem>
</file>

<file path=customXml/itemProps10.xml><?xml version="1.0" encoding="utf-8"?>
<ds:datastoreItem xmlns:ds="http://schemas.openxmlformats.org/officeDocument/2006/customXml" ds:itemID="{BBB7D1CD-2AF5-4E17-A0B8-96DF3BB13463}">
  <ds:schemaRefs>
    <ds:schemaRef ds:uri="http://schemas.microsoft.com/VisualStudio/2011/storyboarding/control"/>
  </ds:schemaRefs>
</ds:datastoreItem>
</file>

<file path=customXml/itemProps11.xml><?xml version="1.0" encoding="utf-8"?>
<ds:datastoreItem xmlns:ds="http://schemas.openxmlformats.org/officeDocument/2006/customXml" ds:itemID="{FC641727-A542-4B50-89B7-48E15488BC7B}">
  <ds:schemaRefs>
    <ds:schemaRef ds:uri="http://schemas.microsoft.com/VisualStudio/2011/storyboarding/control"/>
  </ds:schemaRefs>
</ds:datastoreItem>
</file>

<file path=customXml/itemProps12.xml><?xml version="1.0" encoding="utf-8"?>
<ds:datastoreItem xmlns:ds="http://schemas.openxmlformats.org/officeDocument/2006/customXml" ds:itemID="{3C5A09BE-A599-42B0-9D62-59A72E25F70A}">
  <ds:schemaRefs>
    <ds:schemaRef ds:uri="http://schemas.microsoft.com/VisualStudio/2011/storyboarding/control"/>
  </ds:schemaRefs>
</ds:datastoreItem>
</file>

<file path=customXml/itemProps13.xml><?xml version="1.0" encoding="utf-8"?>
<ds:datastoreItem xmlns:ds="http://schemas.openxmlformats.org/officeDocument/2006/customXml" ds:itemID="{A221C96B-DBAD-41B8-B572-28EF1FE3B8C6}">
  <ds:schemaRefs>
    <ds:schemaRef ds:uri="http://schemas.microsoft.com/VisualStudio/2011/storyboarding/control"/>
  </ds:schemaRefs>
</ds:datastoreItem>
</file>

<file path=customXml/itemProps14.xml><?xml version="1.0" encoding="utf-8"?>
<ds:datastoreItem xmlns:ds="http://schemas.openxmlformats.org/officeDocument/2006/customXml" ds:itemID="{8C3949BB-B130-480F-AC4B-4A22079495C7}">
  <ds:schemaRefs>
    <ds:schemaRef ds:uri="http://schemas.microsoft.com/VisualStudio/2011/storyboarding/control"/>
  </ds:schemaRefs>
</ds:datastoreItem>
</file>

<file path=customXml/itemProps15.xml><?xml version="1.0" encoding="utf-8"?>
<ds:datastoreItem xmlns:ds="http://schemas.openxmlformats.org/officeDocument/2006/customXml" ds:itemID="{322D8AA5-CC48-42A5-A730-BEB4E70C3EEB}">
  <ds:schemaRefs>
    <ds:schemaRef ds:uri="http://schemas.microsoft.com/VisualStudio/2011/storyboarding/control"/>
  </ds:schemaRefs>
</ds:datastoreItem>
</file>

<file path=customXml/itemProps16.xml><?xml version="1.0" encoding="utf-8"?>
<ds:datastoreItem xmlns:ds="http://schemas.openxmlformats.org/officeDocument/2006/customXml" ds:itemID="{915E8B9A-FD10-4FD4-B833-84BAF5C3D2FE}">
  <ds:schemaRefs>
    <ds:schemaRef ds:uri="http://schemas.microsoft.com/VisualStudio/2011/storyboarding/control"/>
  </ds:schemaRefs>
</ds:datastoreItem>
</file>

<file path=customXml/itemProps17.xml><?xml version="1.0" encoding="utf-8"?>
<ds:datastoreItem xmlns:ds="http://schemas.openxmlformats.org/officeDocument/2006/customXml" ds:itemID="{D8C6A5EA-7FE6-41CF-9278-A054B2D7B73F}">
  <ds:schemaRefs>
    <ds:schemaRef ds:uri="http://schemas.microsoft.com/VisualStudio/2011/storyboarding/control"/>
  </ds:schemaRefs>
</ds:datastoreItem>
</file>

<file path=customXml/itemProps18.xml><?xml version="1.0" encoding="utf-8"?>
<ds:datastoreItem xmlns:ds="http://schemas.openxmlformats.org/officeDocument/2006/customXml" ds:itemID="{1183EDAC-7FEC-4F68-9F33-5AE7405AB41B}">
  <ds:schemaRefs>
    <ds:schemaRef ds:uri="http://schemas.microsoft.com/VisualStudio/2011/storyboarding/control"/>
  </ds:schemaRefs>
</ds:datastoreItem>
</file>

<file path=customXml/itemProps19.xml><?xml version="1.0" encoding="utf-8"?>
<ds:datastoreItem xmlns:ds="http://schemas.openxmlformats.org/officeDocument/2006/customXml" ds:itemID="{6E2D75E1-1DB4-4D06-BA7F-86761867684D}">
  <ds:schemaRefs>
    <ds:schemaRef ds:uri="http://schemas.microsoft.com/VisualStudio/2011/storyboarding/control"/>
  </ds:schemaRefs>
</ds:datastoreItem>
</file>

<file path=customXml/itemProps2.xml><?xml version="1.0" encoding="utf-8"?>
<ds:datastoreItem xmlns:ds="http://schemas.openxmlformats.org/officeDocument/2006/customXml" ds:itemID="{B08D06DF-C2AA-45EF-865E-1E729275B0C2}">
  <ds:schemaRefs>
    <ds:schemaRef ds:uri="http://schemas.microsoft.com/VisualStudio/2011/storyboarding/control"/>
  </ds:schemaRefs>
</ds:datastoreItem>
</file>

<file path=customXml/itemProps20.xml><?xml version="1.0" encoding="utf-8"?>
<ds:datastoreItem xmlns:ds="http://schemas.openxmlformats.org/officeDocument/2006/customXml" ds:itemID="{6B3D268F-B581-4194-8D71-1AB057A35DFF}">
  <ds:schemaRefs>
    <ds:schemaRef ds:uri="http://schemas.microsoft.com/VisualStudio/2011/storyboarding/control"/>
  </ds:schemaRefs>
</ds:datastoreItem>
</file>

<file path=customXml/itemProps21.xml><?xml version="1.0" encoding="utf-8"?>
<ds:datastoreItem xmlns:ds="http://schemas.openxmlformats.org/officeDocument/2006/customXml" ds:itemID="{2A7B2708-3127-4DB8-BC64-0CFB276C5B9A}">
  <ds:schemaRefs>
    <ds:schemaRef ds:uri="http://schemas.microsoft.com/VisualStudio/2011/storyboarding/control"/>
  </ds:schemaRefs>
</ds:datastoreItem>
</file>

<file path=customXml/itemProps3.xml><?xml version="1.0" encoding="utf-8"?>
<ds:datastoreItem xmlns:ds="http://schemas.openxmlformats.org/officeDocument/2006/customXml" ds:itemID="{96D08864-20DF-4493-9B1D-21C24E229E56}">
  <ds:schemaRefs>
    <ds:schemaRef ds:uri="http://schemas.microsoft.com/VisualStudio/2011/storyboarding/control"/>
  </ds:schemaRefs>
</ds:datastoreItem>
</file>

<file path=customXml/itemProps4.xml><?xml version="1.0" encoding="utf-8"?>
<ds:datastoreItem xmlns:ds="http://schemas.openxmlformats.org/officeDocument/2006/customXml" ds:itemID="{66584C4E-10A7-4D6A-B8A8-BCD2E6B5A60E}">
  <ds:schemaRefs>
    <ds:schemaRef ds:uri="http://schemas.microsoft.com/VisualStudio/2011/storyboarding/control"/>
  </ds:schemaRefs>
</ds:datastoreItem>
</file>

<file path=customXml/itemProps5.xml><?xml version="1.0" encoding="utf-8"?>
<ds:datastoreItem xmlns:ds="http://schemas.openxmlformats.org/officeDocument/2006/customXml" ds:itemID="{64409CB1-79E8-4255-B6EF-4156EC6241EA}">
  <ds:schemaRefs>
    <ds:schemaRef ds:uri="http://schemas.microsoft.com/VisualStudio/2011/storyboarding/control"/>
  </ds:schemaRefs>
</ds:datastoreItem>
</file>

<file path=customXml/itemProps6.xml><?xml version="1.0" encoding="utf-8"?>
<ds:datastoreItem xmlns:ds="http://schemas.openxmlformats.org/officeDocument/2006/customXml" ds:itemID="{8F4D6BDA-3027-4CA4-B1D2-75C28A01AEEA}">
  <ds:schemaRefs>
    <ds:schemaRef ds:uri="http://schemas.microsoft.com/VisualStudio/2011/storyboarding/control"/>
  </ds:schemaRefs>
</ds:datastoreItem>
</file>

<file path=customXml/itemProps7.xml><?xml version="1.0" encoding="utf-8"?>
<ds:datastoreItem xmlns:ds="http://schemas.openxmlformats.org/officeDocument/2006/customXml" ds:itemID="{C842CB7E-1519-4A6D-8A59-AB0D277F7EEA}">
  <ds:schemaRefs>
    <ds:schemaRef ds:uri="http://schemas.microsoft.com/VisualStudio/2011/storyboarding/control"/>
  </ds:schemaRefs>
</ds:datastoreItem>
</file>

<file path=customXml/itemProps8.xml><?xml version="1.0" encoding="utf-8"?>
<ds:datastoreItem xmlns:ds="http://schemas.openxmlformats.org/officeDocument/2006/customXml" ds:itemID="{4238F7FD-1397-40F9-8DA4-1B2363D5DF69}">
  <ds:schemaRefs>
    <ds:schemaRef ds:uri="http://schemas.microsoft.com/VisualStudio/2011/storyboarding/control"/>
  </ds:schemaRefs>
</ds:datastoreItem>
</file>

<file path=customXml/itemProps9.xml><?xml version="1.0" encoding="utf-8"?>
<ds:datastoreItem xmlns:ds="http://schemas.openxmlformats.org/officeDocument/2006/customXml" ds:itemID="{5E863CE9-3026-4E56-A554-3353EB6339DF}">
  <ds:schemaRefs>
    <ds:schemaRef ds:uri="http://schemas.microsoft.com/VisualStudio/2011/storyboarding/control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1240</TotalTime>
  <Words>610</Words>
  <Application>Microsoft Office PowerPoint</Application>
  <PresentationFormat>Personalizar</PresentationFormat>
  <Paragraphs>85</Paragraphs>
  <Slides>49</Slides>
  <Notes>2</Notes>
  <HiddenSlides>0</HiddenSlides>
  <MMClips>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3</vt:i4>
      </vt:variant>
      <vt:variant>
        <vt:lpstr>Títulos de slides</vt:lpstr>
      </vt:variant>
      <vt:variant>
        <vt:i4>49</vt:i4>
      </vt:variant>
    </vt:vector>
  </HeadingPairs>
  <TitlesOfParts>
    <vt:vector size="58" baseType="lpstr">
      <vt:lpstr>Arial</vt:lpstr>
      <vt:lpstr>BlinkMacSystemFont</vt:lpstr>
      <vt:lpstr>Calibri</vt:lpstr>
      <vt:lpstr>Calibri Bold</vt:lpstr>
      <vt:lpstr>Calibri Light</vt:lpstr>
      <vt:lpstr>Tahoma</vt:lpstr>
      <vt:lpstr>Congresso de Patologia</vt:lpstr>
      <vt:lpstr>1_Default Design</vt:lpstr>
      <vt:lpstr>Office Theme</vt:lpstr>
      <vt:lpstr>Perfusão para transplantes de fígado</vt:lpstr>
      <vt:lpstr>Declaração de Conflito de Interesse</vt:lpstr>
      <vt:lpstr>Apresentação do PowerPoint</vt:lpstr>
      <vt:lpstr>Apresentação do PowerPoint</vt:lpstr>
      <vt:lpstr>Apresentação do PowerPoint</vt:lpstr>
      <vt:lpstr>Apresentação do PowerPoint</vt:lpstr>
      <vt:lpstr>Static Cold Storage (SCS) preservation solutions</vt:lpstr>
      <vt:lpstr>Apresentação do PowerPoint</vt:lpstr>
      <vt:lpstr>Apresentação do PowerPoint</vt:lpstr>
      <vt:lpstr>Slide Title</vt:lpstr>
      <vt:lpstr>Apresentação do PowerPoint</vt:lpstr>
      <vt:lpstr>Apresentação do PowerPoint</vt:lpstr>
      <vt:lpstr>Clinical History</vt:lpstr>
      <vt:lpstr>Transplant Procedure (DCD)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Machine perfusion for donor liver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University of Chicago Liver NMP Program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Value of NMP for Liver Transplantation</vt:lpstr>
      <vt:lpstr>obrigado(A)!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Alexsander Verrone</dc:creator>
  <cp:lastModifiedBy>CN PRODUÇÕES</cp:lastModifiedBy>
  <cp:revision>37</cp:revision>
  <dcterms:created xsi:type="dcterms:W3CDTF">2024-02-22T18:43:09Z</dcterms:created>
  <dcterms:modified xsi:type="dcterms:W3CDTF">2024-05-30T11:15:35Z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fs.IsStoryboard">
    <vt:bool>true</vt:bool>
  </property>
  <property fmtid="{D5CDD505-2E9C-101B-9397-08002B2CF9AE}" pid="3" name="Tfs.LastKnownPath">
    <vt:lpwstr>https://d.docs.live.net/63ee6ee913b13d11/Alex/Congresso/2024/ppt.pptx</vt:lpwstr>
  </property>
</Properties>
</file>